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5.xml" ContentType="application/vnd.openxmlformats-officedocument.them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6.xml" ContentType="application/vnd.openxmlformats-officedocument.them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7.xml" ContentType="application/vnd.openxmlformats-officedocument.them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9.xml" ContentType="application/vnd.openxmlformats-officedocument.them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0.xml" ContentType="application/vnd.openxmlformats-officedocument.them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1.xml" ContentType="application/vnd.openxmlformats-officedocument.them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2.xml" ContentType="application/vnd.openxmlformats-officedocument.them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3.xml" ContentType="application/vnd.openxmlformats-officedocument.them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4.xml" ContentType="application/vnd.openxmlformats-officedocument.them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5.xml" ContentType="application/vnd.openxmlformats-officedocument.them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6.xml" ContentType="application/vnd.openxmlformats-officedocument.them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7.xml" ContentType="application/vnd.openxmlformats-officedocument.them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8.xml" ContentType="application/vnd.openxmlformats-officedocument.them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9.xml" ContentType="application/vnd.openxmlformats-officedocument.them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0.xml" ContentType="application/vnd.openxmlformats-officedocument.them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1.xml" ContentType="application/vnd.openxmlformats-officedocument.them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2.xml" ContentType="application/vnd.openxmlformats-officedocument.them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3.xml" ContentType="application/vnd.openxmlformats-officedocument.them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4.xml" ContentType="application/vnd.openxmlformats-officedocument.them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5.xml" ContentType="application/vnd.openxmlformats-officedocument.them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6.xml" ContentType="application/vnd.openxmlformats-officedocument.them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7.xml" ContentType="application/vnd.openxmlformats-officedocument.them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8.xml" ContentType="application/vnd.openxmlformats-officedocument.them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9.xml" ContentType="application/vnd.openxmlformats-officedocument.them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0.xml" ContentType="application/vnd.openxmlformats-officedocument.them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1.xml" ContentType="application/vnd.openxmlformats-officedocument.them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2.xml" ContentType="application/vnd.openxmlformats-officedocument.them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3.xml" ContentType="application/vnd.openxmlformats-officedocument.them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4.xml" ContentType="application/vnd.openxmlformats-officedocument.them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5.xml" ContentType="application/vnd.openxmlformats-officedocument.them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6.xml" ContentType="application/vnd.openxmlformats-officedocument.them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7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8.xml" ContentType="application/vnd.openxmlformats-officedocument.them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9.xml" ContentType="application/vnd.openxmlformats-officedocument.them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0.xml" ContentType="application/vnd.openxmlformats-officedocument.them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1.xml" ContentType="application/vnd.openxmlformats-officedocument.them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2.xml" ContentType="application/vnd.openxmlformats-officedocument.them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3.xml" ContentType="application/vnd.openxmlformats-officedocument.them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4.xml" ContentType="application/vnd.openxmlformats-officedocument.them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5.xml" ContentType="application/vnd.openxmlformats-officedocument.them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6.xml" ContentType="application/vnd.openxmlformats-officedocument.them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7.xml" ContentType="application/vnd.openxmlformats-officedocument.them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58.xml" ContentType="application/vnd.openxmlformats-officedocument.them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9.xml" ContentType="application/vnd.openxmlformats-officedocument.them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60.xml" ContentType="application/vnd.openxmlformats-officedocument.them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1.xml" ContentType="application/vnd.openxmlformats-officedocument.them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2.xml" ContentType="application/vnd.openxmlformats-officedocument.them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3.xml" ContentType="application/vnd.openxmlformats-officedocument.them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4.xml" ContentType="application/vnd.openxmlformats-officedocument.them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65.xml" ContentType="application/vnd.openxmlformats-officedocument.them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66.xml" ContentType="application/vnd.openxmlformats-officedocument.them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67.xml" ContentType="application/vnd.openxmlformats-officedocument.them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8.xml" ContentType="application/vnd.openxmlformats-officedocument.them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69.xml" ContentType="application/vnd.openxmlformats-officedocument.them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0.xml" ContentType="application/vnd.openxmlformats-officedocument.them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71.xml" ContentType="application/vnd.openxmlformats-officedocument.them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72.xml" ContentType="application/vnd.openxmlformats-officedocument.them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73.xml" ContentType="application/vnd.openxmlformats-officedocument.them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ags/tag4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5" r:id="rId1"/>
    <p:sldMasterId id="2147483668" r:id="rId2"/>
    <p:sldMasterId id="2147483671" r:id="rId3"/>
    <p:sldMasterId id="2147483686" r:id="rId4"/>
    <p:sldMasterId id="2147483689" r:id="rId5"/>
    <p:sldMasterId id="2147483693" r:id="rId6"/>
    <p:sldMasterId id="2147483697" r:id="rId7"/>
    <p:sldMasterId id="2147483700" r:id="rId8"/>
    <p:sldMasterId id="2147483703" r:id="rId9"/>
    <p:sldMasterId id="2147483706" r:id="rId10"/>
    <p:sldMasterId id="2147483709" r:id="rId11"/>
    <p:sldMasterId id="2147483712" r:id="rId12"/>
    <p:sldMasterId id="2147483716" r:id="rId13"/>
    <p:sldMasterId id="2147483720" r:id="rId14"/>
    <p:sldMasterId id="2147483723" r:id="rId15"/>
    <p:sldMasterId id="2147483738" r:id="rId16"/>
    <p:sldMasterId id="2147483741" r:id="rId17"/>
    <p:sldMasterId id="2147483745" r:id="rId18"/>
    <p:sldMasterId id="2147483760" r:id="rId19"/>
    <p:sldMasterId id="2147483765" r:id="rId20"/>
    <p:sldMasterId id="2147484196" r:id="rId21"/>
    <p:sldMasterId id="2147484200" r:id="rId22"/>
    <p:sldMasterId id="2147484203" r:id="rId23"/>
    <p:sldMasterId id="2147484231" r:id="rId24"/>
    <p:sldMasterId id="2147484247" r:id="rId25"/>
    <p:sldMasterId id="2147484251" r:id="rId26"/>
    <p:sldMasterId id="2147484255" r:id="rId27"/>
    <p:sldMasterId id="2147484270" r:id="rId28"/>
    <p:sldMasterId id="2147484298" r:id="rId29"/>
    <p:sldMasterId id="2147484319" r:id="rId30"/>
    <p:sldMasterId id="2147484340" r:id="rId31"/>
    <p:sldMasterId id="2147484343" r:id="rId32"/>
    <p:sldMasterId id="2147484346" r:id="rId33"/>
    <p:sldMasterId id="2147484349" r:id="rId34"/>
    <p:sldMasterId id="2147484352" r:id="rId35"/>
    <p:sldMasterId id="2147484355" r:id="rId36"/>
    <p:sldMasterId id="2147484358" r:id="rId37"/>
    <p:sldMasterId id="2147484361" r:id="rId38"/>
    <p:sldMasterId id="2147484364" r:id="rId39"/>
    <p:sldMasterId id="2147484367" r:id="rId40"/>
    <p:sldMasterId id="2147484370" r:id="rId41"/>
    <p:sldMasterId id="2147484373" r:id="rId42"/>
    <p:sldMasterId id="2147484376" r:id="rId43"/>
    <p:sldMasterId id="2147484379" r:id="rId44"/>
    <p:sldMasterId id="2147484382" r:id="rId45"/>
    <p:sldMasterId id="2147484385" r:id="rId46"/>
    <p:sldMasterId id="2147484388" r:id="rId47"/>
    <p:sldMasterId id="2147484391" r:id="rId48"/>
    <p:sldMasterId id="2147484394" r:id="rId49"/>
    <p:sldMasterId id="2147484397" r:id="rId50"/>
    <p:sldMasterId id="2147484401" r:id="rId51"/>
    <p:sldMasterId id="2147484404" r:id="rId52"/>
    <p:sldMasterId id="2147484407" r:id="rId53"/>
    <p:sldMasterId id="2147484410" r:id="rId54"/>
    <p:sldMasterId id="2147484413" r:id="rId55"/>
    <p:sldMasterId id="2147484416" r:id="rId56"/>
    <p:sldMasterId id="2147484419" r:id="rId57"/>
    <p:sldMasterId id="2147484422" r:id="rId58"/>
    <p:sldMasterId id="2147484425" r:id="rId59"/>
    <p:sldMasterId id="2147484501" r:id="rId60"/>
    <p:sldMasterId id="2147484518" r:id="rId61"/>
    <p:sldMasterId id="2147484545" r:id="rId62"/>
    <p:sldMasterId id="2147484548" r:id="rId63"/>
    <p:sldMasterId id="2147484551" r:id="rId64"/>
    <p:sldMasterId id="2147484568" r:id="rId65"/>
    <p:sldMasterId id="2147484571" r:id="rId66"/>
    <p:sldMasterId id="2147484574" r:id="rId67"/>
    <p:sldMasterId id="2147484577" r:id="rId68"/>
    <p:sldMasterId id="2147484604" r:id="rId69"/>
    <p:sldMasterId id="2147484607" r:id="rId70"/>
    <p:sldMasterId id="2147484610" r:id="rId71"/>
    <p:sldMasterId id="2147484613" r:id="rId72"/>
    <p:sldMasterId id="2147484628" r:id="rId73"/>
    <p:sldMasterId id="2147484631" r:id="rId74"/>
  </p:sldMasterIdLst>
  <p:notesMasterIdLst>
    <p:notesMasterId r:id="rId90"/>
  </p:notesMasterIdLst>
  <p:handoutMasterIdLst>
    <p:handoutMasterId r:id="rId91"/>
  </p:handoutMasterIdLst>
  <p:sldIdLst>
    <p:sldId id="790" r:id="rId75"/>
    <p:sldId id="2222" r:id="rId76"/>
    <p:sldId id="2183" r:id="rId77"/>
    <p:sldId id="2184" r:id="rId78"/>
    <p:sldId id="2223" r:id="rId79"/>
    <p:sldId id="2229" r:id="rId80"/>
    <p:sldId id="2180" r:id="rId81"/>
    <p:sldId id="2182" r:id="rId82"/>
    <p:sldId id="2198" r:id="rId83"/>
    <p:sldId id="2206" r:id="rId84"/>
    <p:sldId id="2207" r:id="rId85"/>
    <p:sldId id="2224" r:id="rId86"/>
    <p:sldId id="2221" r:id="rId87"/>
    <p:sldId id="2208" r:id="rId88"/>
    <p:sldId id="2214" r:id="rId89"/>
  </p:sldIdLst>
  <p:sldSz cx="8961438" cy="6721475"/>
  <p:notesSz cx="7102475" cy="10234613"/>
  <p:custDataLst>
    <p:tags r:id="rId9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6" userDrawn="1">
          <p15:clr>
            <a:srgbClr val="A4A3A4"/>
          </p15:clr>
        </p15:guide>
        <p15:guide id="2" pos="2249" userDrawn="1">
          <p15:clr>
            <a:srgbClr val="A4A3A4"/>
          </p15:clr>
        </p15:guide>
        <p15:guide id="3" orient="horz" pos="3201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3182" userDrawn="1">
          <p15:clr>
            <a:srgbClr val="A4A3A4"/>
          </p15:clr>
        </p15:guide>
        <p15:guide id="6" orient="horz" pos="3179" userDrawn="1">
          <p15:clr>
            <a:srgbClr val="A4A3A4"/>
          </p15:clr>
        </p15:guide>
        <p15:guide id="7" pos="2203" userDrawn="1">
          <p15:clr>
            <a:srgbClr val="A4A3A4"/>
          </p15:clr>
        </p15:guide>
        <p15:guide id="8" pos="2200" userDrawn="1">
          <p15:clr>
            <a:srgbClr val="A4A3A4"/>
          </p15:clr>
        </p15:guide>
        <p15:guide id="9" orient="horz" pos="3230" userDrawn="1">
          <p15:clr>
            <a:srgbClr val="A4A3A4"/>
          </p15:clr>
        </p15:guide>
        <p15:guide id="10" orient="horz" pos="3226" userDrawn="1">
          <p15:clr>
            <a:srgbClr val="A4A3A4"/>
          </p15:clr>
        </p15:guide>
        <p15:guide id="11" orient="horz" pos="3208" userDrawn="1">
          <p15:clr>
            <a:srgbClr val="A4A3A4"/>
          </p15:clr>
        </p15:guide>
        <p15:guide id="12" orient="horz" pos="3204" userDrawn="1">
          <p15:clr>
            <a:srgbClr val="A4A3A4"/>
          </p15:clr>
        </p15:guide>
        <p15:guide id="13" pos="2287" userDrawn="1">
          <p15:clr>
            <a:srgbClr val="A4A3A4"/>
          </p15:clr>
        </p15:guide>
        <p15:guide id="14" pos="2283" userDrawn="1">
          <p15:clr>
            <a:srgbClr val="A4A3A4"/>
          </p15:clr>
        </p15:guide>
        <p15:guide id="15" pos="2242" userDrawn="1">
          <p15:clr>
            <a:srgbClr val="A4A3A4"/>
          </p15:clr>
        </p15:guide>
        <p15:guide id="16" pos="22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Cunha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00"/>
    <a:srgbClr val="D6EB7F"/>
    <a:srgbClr val="008000"/>
    <a:srgbClr val="FFFFFF"/>
    <a:srgbClr val="FB4223"/>
    <a:srgbClr val="006600"/>
    <a:srgbClr val="003300"/>
    <a:srgbClr val="00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4" autoAdjust="0"/>
    <p:restoredTop sz="95501" autoAdjust="0"/>
  </p:normalViewPr>
  <p:slideViewPr>
    <p:cSldViewPr snapToGrid="0" snapToObjects="1">
      <p:cViewPr varScale="1">
        <p:scale>
          <a:sx n="86" d="100"/>
          <a:sy n="86" d="100"/>
        </p:scale>
        <p:origin x="676" y="-24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42" y="85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318" y="-78"/>
      </p:cViewPr>
      <p:guideLst>
        <p:guide orient="horz" pos="3206"/>
        <p:guide pos="2249"/>
        <p:guide orient="horz" pos="3201"/>
        <p:guide pos="2245"/>
        <p:guide orient="horz" pos="3182"/>
        <p:guide orient="horz" pos="3179"/>
        <p:guide pos="2203"/>
        <p:guide pos="2200"/>
        <p:guide orient="horz" pos="3230"/>
        <p:guide orient="horz" pos="3226"/>
        <p:guide orient="horz" pos="3208"/>
        <p:guide orient="horz" pos="3204"/>
        <p:guide pos="2287"/>
        <p:guide pos="2283"/>
        <p:guide pos="2242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0.xml"/><Relationship Id="rId89" Type="http://schemas.openxmlformats.org/officeDocument/2006/relationships/slide" Target="slides/slide1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90" Type="http://schemas.openxmlformats.org/officeDocument/2006/relationships/notesMaster" Target="notesMasters/notesMaster1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" Target="slides/slide6.xml"/><Relationship Id="rId85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1.xml"/><Relationship Id="rId83" Type="http://schemas.openxmlformats.org/officeDocument/2006/relationships/slide" Target="slides/slide9.xml"/><Relationship Id="rId88" Type="http://schemas.openxmlformats.org/officeDocument/2006/relationships/slide" Target="slides/slide14.xml"/><Relationship Id="rId91" Type="http://schemas.openxmlformats.org/officeDocument/2006/relationships/handoutMaster" Target="handoutMasters/handout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4.xml"/><Relationship Id="rId81" Type="http://schemas.openxmlformats.org/officeDocument/2006/relationships/slide" Target="slides/slide7.xml"/><Relationship Id="rId86" Type="http://schemas.openxmlformats.org/officeDocument/2006/relationships/slide" Target="slides/slide1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2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3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69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2450" y="641350"/>
            <a:ext cx="6003925" cy="4503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5340" y="5500124"/>
            <a:ext cx="60526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8661" y="9830086"/>
            <a:ext cx="563768" cy="2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0104BC9A-BFBC-48DD-B0AD-95074E62C596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902365" y="101989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8131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anose="020B0604020202020204" pitchFamily="34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panose="020B0604020202020204" pitchFamily="34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panose="020B0604020202020204" pitchFamily="34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panose="020B0604020202020204" pitchFamily="34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6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6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2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1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1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1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8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1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5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6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2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75340" y="5500124"/>
            <a:ext cx="60526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64BF-C3B1-40E8-8F6A-37574E169D6F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5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6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38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390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394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39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398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3.bin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7.jpeg"/><Relationship Id="rId3" Type="http://schemas.openxmlformats.org/officeDocument/2006/relationships/tags" Target="../tags/tag68.xml"/><Relationship Id="rId21" Type="http://schemas.openxmlformats.org/officeDocument/2006/relationships/slideMaster" Target="../slideMasters/slideMaster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2.emf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oleObject" Target="../embeddings/oleObject19.bin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6.emf"/><Relationship Id="rId28" Type="http://schemas.openxmlformats.org/officeDocument/2006/relationships/image" Target="../media/image9.jpe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8.jpe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400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402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404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9.bin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406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1.bin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7.xml"/><Relationship Id="rId2" Type="http://schemas.openxmlformats.org/officeDocument/2006/relationships/tags" Target="../tags/tag40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3.bin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6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8.xml"/><Relationship Id="rId2" Type="http://schemas.openxmlformats.org/officeDocument/2006/relationships/tags" Target="../tags/tag410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5.bin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9.xml"/><Relationship Id="rId2" Type="http://schemas.openxmlformats.org/officeDocument/2006/relationships/tags" Target="../tags/tag412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7.bin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0.xml"/><Relationship Id="rId2" Type="http://schemas.openxmlformats.org/officeDocument/2006/relationships/tags" Target="../tags/tag414.xml"/><Relationship Id="rId1" Type="http://schemas.openxmlformats.org/officeDocument/2006/relationships/vmlDrawing" Target="../drawings/vmlDrawing1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9.bin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1.xml"/><Relationship Id="rId2" Type="http://schemas.openxmlformats.org/officeDocument/2006/relationships/tags" Target="../tags/tag416.xml"/><Relationship Id="rId1" Type="http://schemas.openxmlformats.org/officeDocument/2006/relationships/vmlDrawing" Target="../drawings/vmlDrawing1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1.bin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2.xml"/><Relationship Id="rId2" Type="http://schemas.openxmlformats.org/officeDocument/2006/relationships/tags" Target="../tags/tag418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3.bin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3.xml"/><Relationship Id="rId2" Type="http://schemas.openxmlformats.org/officeDocument/2006/relationships/tags" Target="../tags/tag420.xml"/><Relationship Id="rId1" Type="http://schemas.openxmlformats.org/officeDocument/2006/relationships/vmlDrawing" Target="../drawings/vmlDrawing1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5.bin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64.xml"/><Relationship Id="rId7" Type="http://schemas.openxmlformats.org/officeDocument/2006/relationships/image" Target="../media/image4.png"/><Relationship Id="rId2" Type="http://schemas.openxmlformats.org/officeDocument/2006/relationships/tags" Target="../tags/tag422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7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4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8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5.xml"/><Relationship Id="rId2" Type="http://schemas.openxmlformats.org/officeDocument/2006/relationships/tags" Target="../tags/tag425.xml"/><Relationship Id="rId1" Type="http://schemas.openxmlformats.org/officeDocument/2006/relationships/vmlDrawing" Target="../drawings/vmlDrawing1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0.bin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6.xml"/><Relationship Id="rId2" Type="http://schemas.openxmlformats.org/officeDocument/2006/relationships/tags" Target="../tags/tag427.xml"/><Relationship Id="rId1" Type="http://schemas.openxmlformats.org/officeDocument/2006/relationships/vmlDrawing" Target="../drawings/vmlDrawing1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2.bin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7.xml"/><Relationship Id="rId2" Type="http://schemas.openxmlformats.org/officeDocument/2006/relationships/tags" Target="../tags/tag429.xml"/><Relationship Id="rId1" Type="http://schemas.openxmlformats.org/officeDocument/2006/relationships/vmlDrawing" Target="../drawings/vmlDrawing1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4.bin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2.png"/><Relationship Id="rId2" Type="http://schemas.openxmlformats.org/officeDocument/2006/relationships/tags" Target="../tags/tag9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8.xml"/><Relationship Id="rId2" Type="http://schemas.openxmlformats.org/officeDocument/2006/relationships/tags" Target="../tags/tag431.xml"/><Relationship Id="rId1" Type="http://schemas.openxmlformats.org/officeDocument/2006/relationships/vmlDrawing" Target="../drawings/vmlDrawing1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6.bin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9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1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8.bin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0.xml"/><Relationship Id="rId2" Type="http://schemas.openxmlformats.org/officeDocument/2006/relationships/tags" Target="../tags/tag435.xml"/><Relationship Id="rId1" Type="http://schemas.openxmlformats.org/officeDocument/2006/relationships/vmlDrawing" Target="../drawings/vmlDrawing1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0.bin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1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2.bin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2.xml"/><Relationship Id="rId2" Type="http://schemas.openxmlformats.org/officeDocument/2006/relationships/tags" Target="../tags/tag439.xml"/><Relationship Id="rId1" Type="http://schemas.openxmlformats.org/officeDocument/2006/relationships/vmlDrawing" Target="../drawings/vmlDrawing1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4.bin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9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3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3.xml"/><Relationship Id="rId2" Type="http://schemas.openxmlformats.org/officeDocument/2006/relationships/tags" Target="../tags/tag441.xml"/><Relationship Id="rId1" Type="http://schemas.openxmlformats.org/officeDocument/2006/relationships/vmlDrawing" Target="../drawings/vmlDrawing1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6.bin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4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4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4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png"/><Relationship Id="rId2" Type="http://schemas.openxmlformats.org/officeDocument/2006/relationships/tags" Target="../tags/tag10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7.jpeg"/><Relationship Id="rId3" Type="http://schemas.openxmlformats.org/officeDocument/2006/relationships/tags" Target="../tags/tag124.xml"/><Relationship Id="rId21" Type="http://schemas.openxmlformats.org/officeDocument/2006/relationships/slideMaster" Target="../slideMasters/slideMaster1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2.emf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vmlDrawing" Target="../drawings/vmlDrawing35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oleObject" Target="../embeddings/oleObject38.bin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6.emf"/><Relationship Id="rId28" Type="http://schemas.openxmlformats.org/officeDocument/2006/relationships/image" Target="../media/image9.jpe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oleObject" Target="../embeddings/oleObject39.bin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Master" Target="../slideMasters/slideMaster12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36.v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7.jpeg"/><Relationship Id="rId3" Type="http://schemas.openxmlformats.org/officeDocument/2006/relationships/tags" Target="../tags/tag165.xml"/><Relationship Id="rId21" Type="http://schemas.openxmlformats.org/officeDocument/2006/relationships/slideMaster" Target="../slideMasters/slideMaster13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2.emf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1" Type="http://schemas.openxmlformats.org/officeDocument/2006/relationships/vmlDrawing" Target="../drawings/vmlDrawing38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oleObject" Target="../embeddings/oleObject42.bin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6.emf"/><Relationship Id="rId28" Type="http://schemas.openxmlformats.org/officeDocument/2006/relationships/image" Target="../media/image9.jpe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oleObject" Target="../embeddings/oleObject43.bin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Master" Target="../slideMasters/slideMaster13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39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4.png"/><Relationship Id="rId2" Type="http://schemas.openxmlformats.org/officeDocument/2006/relationships/tags" Target="../tags/tag19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4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8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4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1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image" Target="../media/image7.jpeg"/><Relationship Id="rId3" Type="http://schemas.openxmlformats.org/officeDocument/2006/relationships/tags" Target="../tags/tag215.xml"/><Relationship Id="rId21" Type="http://schemas.openxmlformats.org/officeDocument/2006/relationships/slideMaster" Target="../slideMasters/slideMaster17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image" Target="../media/image2.emf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vmlDrawing" Target="../drawings/vmlDrawing50.v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oleObject" Target="../embeddings/oleObject55.bin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6.emf"/><Relationship Id="rId28" Type="http://schemas.openxmlformats.org/officeDocument/2006/relationships/image" Target="../media/image9.jpe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8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oleObject" Target="../embeddings/oleObject56.bin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slideMaster" Target="../slideMasters/slideMaster17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51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8.xml"/><Relationship Id="rId7" Type="http://schemas.openxmlformats.org/officeDocument/2006/relationships/image" Target="../media/image4.png"/><Relationship Id="rId2" Type="http://schemas.openxmlformats.org/officeDocument/2006/relationships/tags" Target="../tags/tag24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8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image" Target="../media/image7.jpeg"/><Relationship Id="rId3" Type="http://schemas.openxmlformats.org/officeDocument/2006/relationships/tags" Target="../tags/tag259.xml"/><Relationship Id="rId21" Type="http://schemas.openxmlformats.org/officeDocument/2006/relationships/slideMaster" Target="../slideMasters/slideMaster19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image" Target="../media/image2.emf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vmlDrawing" Target="../drawings/vmlDrawing56.v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oleObject" Target="../embeddings/oleObject62.bin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image" Target="../media/image6.emf"/><Relationship Id="rId28" Type="http://schemas.openxmlformats.org/officeDocument/2006/relationships/image" Target="../media/image9.jpe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oleObject" Target="../embeddings/oleObject63.bin"/><Relationship Id="rId3" Type="http://schemas.openxmlformats.org/officeDocument/2006/relationships/tags" Target="../tags/tag278.xml"/><Relationship Id="rId7" Type="http://schemas.openxmlformats.org/officeDocument/2006/relationships/tags" Target="../tags/tag282.xml"/><Relationship Id="rId12" Type="http://schemas.openxmlformats.org/officeDocument/2006/relationships/slideMaster" Target="../slideMasters/slideMaster19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57.v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0" Type="http://schemas.openxmlformats.org/officeDocument/2006/relationships/tags" Target="../tags/tag285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0.xml"/><Relationship Id="rId7" Type="http://schemas.openxmlformats.org/officeDocument/2006/relationships/image" Target="../media/image4.png"/><Relationship Id="rId2" Type="http://schemas.openxmlformats.org/officeDocument/2006/relationships/tags" Target="../tags/tag288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290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1.xml"/><Relationship Id="rId7" Type="http://schemas.openxmlformats.org/officeDocument/2006/relationships/image" Target="../media/image4.png"/><Relationship Id="rId2" Type="http://schemas.openxmlformats.org/officeDocument/2006/relationships/tags" Target="../tags/tag29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9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2.xml"/><Relationship Id="rId7" Type="http://schemas.openxmlformats.org/officeDocument/2006/relationships/image" Target="../media/image4.png"/><Relationship Id="rId2" Type="http://schemas.openxmlformats.org/officeDocument/2006/relationships/tags" Target="../tags/tag294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1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3.xml"/><Relationship Id="rId7" Type="http://schemas.openxmlformats.org/officeDocument/2006/relationships/image" Target="../media/image4.png"/><Relationship Id="rId2" Type="http://schemas.openxmlformats.org/officeDocument/2006/relationships/tags" Target="../tags/tag296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4.xml"/><Relationship Id="rId7" Type="http://schemas.openxmlformats.org/officeDocument/2006/relationships/image" Target="../media/image4.png"/><Relationship Id="rId2" Type="http://schemas.openxmlformats.org/officeDocument/2006/relationships/tags" Target="../tags/tag298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99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6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slideMaster" Target="../slideMasters/slideMaster25.xml"/><Relationship Id="rId18" Type="http://schemas.openxmlformats.org/officeDocument/2006/relationships/image" Target="../media/image9.jpe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image" Target="../media/image8.jpeg"/><Relationship Id="rId2" Type="http://schemas.openxmlformats.org/officeDocument/2006/relationships/tags" Target="../tags/tag312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72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image" Target="../media/image2.emf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oleObject" Target="../embeddings/oleObject78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slideMaster" Target="../slideMasters/slideMaster26.xml"/><Relationship Id="rId18" Type="http://schemas.openxmlformats.org/officeDocument/2006/relationships/image" Target="../media/image9.jpeg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image" Target="../media/image8.jpeg"/><Relationship Id="rId2" Type="http://schemas.openxmlformats.org/officeDocument/2006/relationships/tags" Target="../tags/tag335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74.v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image" Target="../media/image2.emf"/><Relationship Id="rId10" Type="http://schemas.openxmlformats.org/officeDocument/2006/relationships/tags" Target="../tags/tag343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oleObject" Target="../embeddings/oleObject8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7.xml"/><Relationship Id="rId7" Type="http://schemas.openxmlformats.org/officeDocument/2006/relationships/image" Target="../media/image4.png"/><Relationship Id="rId2" Type="http://schemas.openxmlformats.org/officeDocument/2006/relationships/tags" Target="../tags/tag34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34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3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8.xml"/><Relationship Id="rId7" Type="http://schemas.openxmlformats.org/officeDocument/2006/relationships/image" Target="../media/image4.png"/><Relationship Id="rId2" Type="http://schemas.openxmlformats.org/officeDocument/2006/relationships/tags" Target="../tags/tag350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5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29.xml"/><Relationship Id="rId7" Type="http://schemas.openxmlformats.org/officeDocument/2006/relationships/image" Target="../media/image4.png"/><Relationship Id="rId2" Type="http://schemas.openxmlformats.org/officeDocument/2006/relationships/tags" Target="../tags/tag35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7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30.xml"/><Relationship Id="rId7" Type="http://schemas.openxmlformats.org/officeDocument/2006/relationships/image" Target="../media/image4.png"/><Relationship Id="rId2" Type="http://schemas.openxmlformats.org/officeDocument/2006/relationships/tags" Target="../tags/tag354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9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35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35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36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36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36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36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36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image" Target="../media/image7.jpeg"/><Relationship Id="rId3" Type="http://schemas.openxmlformats.org/officeDocument/2006/relationships/tags" Target="../tags/tag27.xml"/><Relationship Id="rId21" Type="http://schemas.openxmlformats.org/officeDocument/2006/relationships/slideMaster" Target="../slideMasters/slideMaster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2.emf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oleObject" Target="../embeddings/oleObject15.bin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6.emf"/><Relationship Id="rId28" Type="http://schemas.openxmlformats.org/officeDocument/2006/relationships/image" Target="../media/image9.jpe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8.jpe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37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37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37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37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37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83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5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E56BE2B8-3E30-4B54-AAFB-D3E8A591F118}" type="slidenum">
              <a:rPr lang="pt-PT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2910901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98996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3456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3215576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06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3326144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814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1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7177433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3815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2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8074297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08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66469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4455318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820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9598526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1865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3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6670743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5346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670861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6158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583900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18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4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graphicFrame>
        <p:nvGraphicFramePr>
          <p:cNvPr id="18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5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ogotip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ttomBar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2" name="TopBar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3" name="doc id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4" name="McK Title Elements" hidden="1"/>
          <p:cNvGrpSpPr>
            <a:grpSpLocks/>
          </p:cNvGrpSpPr>
          <p:nvPr userDrawn="1">
            <p:custDataLst>
              <p:tags r:id="rId1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5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6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8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SlideMasterFrame"/>
          <p:cNvSpPr/>
          <p:nvPr userDrawn="1">
            <p:custDataLst>
              <p:tags r:id="rId19"/>
            </p:custDataLst>
          </p:nvPr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31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605759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1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725365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3380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6887844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5643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2339506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5646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0994628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3181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3932997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9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3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8839B0C6-5718-4966-B2FF-6CC041C82559}" type="slidenum">
              <a:rPr lang="pt-PT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2430707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7817308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2120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41804249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4131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1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2470993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1343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8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5772282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35746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94568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70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5736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0766295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6771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7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637012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A7429277-6128-4498-AED4-4151758109CE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5151142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6851105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3912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9531555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7170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0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0066541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94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525252"/>
                  </a:solidFill>
                </a:rPr>
                <a:t>Tipo de documento</a:t>
              </a:r>
              <a:endParaRPr lang="en-US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525252"/>
                  </a:solidFill>
                </a:rPr>
                <a:t>Data</a:t>
              </a:r>
              <a:endParaRPr lang="en-US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US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96865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0537960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1183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1208447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1576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8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6000039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3785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8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1325076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508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9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Last Modified 02/03/2016 17:20 GMT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dirty="0">
                <a:solidFill>
                  <a:srgbClr val="000000"/>
                </a:solidFill>
              </a:rPr>
              <a:t>Printed 02/03/2016 17:18 GMT Standard Time</a:t>
            </a: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6072834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07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7892257" y="4114006"/>
            <a:ext cx="19986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25/11/2015 13:17 W. Central Africa Standard Time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pt-PT" sz="800" dirty="0" smtClean="0">
                <a:solidFill>
                  <a:srgbClr val="FFFFFF"/>
                </a:solidFill>
              </a:rPr>
              <a:t>LAD-203038151117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525252"/>
                </a:solidFill>
              </a:rPr>
              <a:t>Unit of measure</a:t>
            </a:r>
            <a:endParaRPr lang="en-US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smtClean="0">
                  <a:solidFill>
                    <a:srgbClr val="525252"/>
                  </a:solidFill>
                </a:rPr>
                <a:t>1 Nota de rodapé</a:t>
              </a:r>
              <a:endParaRPr lang="en-US" sz="10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97F0187A-7E43-4C9D-87A0-87D95A19499E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9231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7948448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5110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108" y="2088014"/>
            <a:ext cx="7617222" cy="14407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191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860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0"/>
          </a:xfrm>
        </p:spPr>
        <p:txBody>
          <a:bodyPr anchor="t"/>
          <a:lstStyle>
            <a:lvl1pPr algn="l">
              <a:defRPr sz="392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1pPr>
            <a:lvl2pPr marL="44805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89611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344168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4pPr>
            <a:lvl5pPr marL="1792224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5pPr>
            <a:lvl6pPr marL="2240280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6pPr>
            <a:lvl7pPr marL="2688336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7pPr>
            <a:lvl8pPr marL="313639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8pPr>
            <a:lvl9pPr marL="3584448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533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8072" y="1568345"/>
            <a:ext cx="3957968" cy="4435863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5398" y="1568345"/>
            <a:ext cx="3957968" cy="4435863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88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2" y="1504553"/>
            <a:ext cx="3959525" cy="627026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8072" y="2131579"/>
            <a:ext cx="3959525" cy="387262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52287" y="1504553"/>
            <a:ext cx="3961080" cy="627026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56" indent="0">
              <a:buNone/>
              <a:defRPr sz="1960" b="1"/>
            </a:lvl2pPr>
            <a:lvl3pPr marL="896112" indent="0">
              <a:buNone/>
              <a:defRPr sz="1764" b="1"/>
            </a:lvl3pPr>
            <a:lvl4pPr marL="1344168" indent="0">
              <a:buNone/>
              <a:defRPr sz="1568" b="1"/>
            </a:lvl4pPr>
            <a:lvl5pPr marL="1792224" indent="0">
              <a:buNone/>
              <a:defRPr sz="1568" b="1"/>
            </a:lvl5pPr>
            <a:lvl6pPr marL="2240280" indent="0">
              <a:buNone/>
              <a:defRPr sz="1568" b="1"/>
            </a:lvl6pPr>
            <a:lvl7pPr marL="2688336" indent="0">
              <a:buNone/>
              <a:defRPr sz="1568" b="1"/>
            </a:lvl7pPr>
            <a:lvl8pPr marL="3136392" indent="0">
              <a:buNone/>
              <a:defRPr sz="1568" b="1"/>
            </a:lvl8pPr>
            <a:lvl9pPr marL="3584448" indent="0">
              <a:buNone/>
              <a:defRPr sz="156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52287" y="2131579"/>
            <a:ext cx="3961080" cy="387262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24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865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490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073" y="267614"/>
            <a:ext cx="2948251" cy="1138917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3673" y="267615"/>
            <a:ext cx="5009693" cy="5736593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8073" y="1406531"/>
            <a:ext cx="2948251" cy="4597676"/>
          </a:xfrm>
        </p:spPr>
        <p:txBody>
          <a:bodyPr/>
          <a:lstStyle>
            <a:lvl1pPr marL="0" indent="0">
              <a:buNone/>
              <a:defRPr sz="1372"/>
            </a:lvl1pPr>
            <a:lvl2pPr marL="448056" indent="0">
              <a:buNone/>
              <a:defRPr sz="1176"/>
            </a:lvl2pPr>
            <a:lvl3pPr marL="896112" indent="0">
              <a:buNone/>
              <a:defRPr sz="980"/>
            </a:lvl3pPr>
            <a:lvl4pPr marL="1344168" indent="0">
              <a:buNone/>
              <a:defRPr sz="882"/>
            </a:lvl4pPr>
            <a:lvl5pPr marL="1792224" indent="0">
              <a:buNone/>
              <a:defRPr sz="882"/>
            </a:lvl5pPr>
            <a:lvl6pPr marL="2240280" indent="0">
              <a:buNone/>
              <a:defRPr sz="882"/>
            </a:lvl6pPr>
            <a:lvl7pPr marL="2688336" indent="0">
              <a:buNone/>
              <a:defRPr sz="882"/>
            </a:lvl7pPr>
            <a:lvl8pPr marL="3136392" indent="0">
              <a:buNone/>
              <a:defRPr sz="882"/>
            </a:lvl8pPr>
            <a:lvl9pPr marL="3584448" indent="0">
              <a:buNone/>
              <a:defRPr sz="88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95054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36"/>
            </a:lvl1pPr>
            <a:lvl2pPr marL="448056" indent="0">
              <a:buNone/>
              <a:defRPr sz="2744"/>
            </a:lvl2pPr>
            <a:lvl3pPr marL="896112" indent="0">
              <a:buNone/>
              <a:defRPr sz="2352"/>
            </a:lvl3pPr>
            <a:lvl4pPr marL="1344168" indent="0">
              <a:buNone/>
              <a:defRPr sz="1960"/>
            </a:lvl4pPr>
            <a:lvl5pPr marL="1792224" indent="0">
              <a:buNone/>
              <a:defRPr sz="1960"/>
            </a:lvl5pPr>
            <a:lvl6pPr marL="2240280" indent="0">
              <a:buNone/>
              <a:defRPr sz="1960"/>
            </a:lvl6pPr>
            <a:lvl7pPr marL="2688336" indent="0">
              <a:buNone/>
              <a:defRPr sz="1960"/>
            </a:lvl7pPr>
            <a:lvl8pPr marL="3136392" indent="0">
              <a:buNone/>
              <a:defRPr sz="1960"/>
            </a:lvl8pPr>
            <a:lvl9pPr marL="3584448" indent="0">
              <a:buNone/>
              <a:defRPr sz="196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56504" y="5260488"/>
            <a:ext cx="5376863" cy="788839"/>
          </a:xfrm>
        </p:spPr>
        <p:txBody>
          <a:bodyPr/>
          <a:lstStyle>
            <a:lvl1pPr marL="0" indent="0">
              <a:buNone/>
              <a:defRPr sz="1372"/>
            </a:lvl1pPr>
            <a:lvl2pPr marL="448056" indent="0">
              <a:buNone/>
              <a:defRPr sz="1176"/>
            </a:lvl2pPr>
            <a:lvl3pPr marL="896112" indent="0">
              <a:buNone/>
              <a:defRPr sz="980"/>
            </a:lvl3pPr>
            <a:lvl4pPr marL="1344168" indent="0">
              <a:buNone/>
              <a:defRPr sz="882"/>
            </a:lvl4pPr>
            <a:lvl5pPr marL="1792224" indent="0">
              <a:buNone/>
              <a:defRPr sz="882"/>
            </a:lvl5pPr>
            <a:lvl6pPr marL="2240280" indent="0">
              <a:buNone/>
              <a:defRPr sz="882"/>
            </a:lvl6pPr>
            <a:lvl7pPr marL="2688336" indent="0">
              <a:buNone/>
              <a:defRPr sz="882"/>
            </a:lvl7pPr>
            <a:lvl8pPr marL="3136392" indent="0">
              <a:buNone/>
              <a:defRPr sz="882"/>
            </a:lvl8pPr>
            <a:lvl9pPr marL="3584448" indent="0">
              <a:buNone/>
              <a:defRPr sz="88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105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383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7042" y="269171"/>
            <a:ext cx="2016324" cy="573503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8072" y="269171"/>
            <a:ext cx="5899613" cy="573503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02/07/2018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4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7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E1B418A2-6795-403C-8579-F0F521F2CAE6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736924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73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A7429277-6128-4498-AED4-4151758109CE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822592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7892257" y="4114006"/>
            <a:ext cx="19986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02/12/2015 12:52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15781AD5-88AE-4989-A8C3-DF32FE28DE26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66662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4377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C9B2573E-D0C9-496B-9A6F-16D05B2CBF83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1347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2361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097681F0-ACDA-43A9-8F39-541A28A14397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771620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08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graphicFrame>
        <p:nvGraphicFramePr>
          <p:cNvPr id="18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409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ogotip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ttomBar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2" name="TopBar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3" name="doc id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4" name="McK Title Elements" hidden="1"/>
          <p:cNvGrpSpPr>
            <a:grpSpLocks/>
          </p:cNvGrpSpPr>
          <p:nvPr userDrawn="1">
            <p:custDataLst>
              <p:tags r:id="rId1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5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6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8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SlideMasterFrame"/>
          <p:cNvSpPr/>
          <p:nvPr userDrawn="1">
            <p:custDataLst>
              <p:tags r:id="rId19"/>
            </p:custDataLst>
          </p:nvPr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31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5751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81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41E62E0C-F156-4CFB-8E06-031BE33B13D5}" type="slidenum">
              <a:rPr lang="pt-PT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086487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246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32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graphicFrame>
        <p:nvGraphicFramePr>
          <p:cNvPr id="18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33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ogotip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ttomBar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2" name="TopBar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3" name="doc id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4" name="McK Title Elements" hidden="1"/>
          <p:cNvGrpSpPr>
            <a:grpSpLocks/>
          </p:cNvGrpSpPr>
          <p:nvPr userDrawn="1">
            <p:custDataLst>
              <p:tags r:id="rId1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5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6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8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SlideMasterFrame"/>
          <p:cNvSpPr/>
          <p:nvPr userDrawn="1">
            <p:custDataLst>
              <p:tags r:id="rId19"/>
            </p:custDataLst>
          </p:nvPr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31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6954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29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BDA81BA6-5EF6-4FA8-BF99-A62A25FCDD7E}" type="slidenum">
              <a:rPr lang="pt-PT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25665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6083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7368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1973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7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E99DE5A3-DF1C-4F87-AC3C-EF1506F6F3E3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92885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0852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990681" y="1940719"/>
            <a:ext cx="18018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20-8-2015 12:01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7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42A8403D-AE4D-4911-BE16-84A48DCF38DC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633105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3270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904956" y="1940719"/>
            <a:ext cx="19732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27-8-2015 18:55 Romance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C8366BBE-D7E4-43B8-84F3-3CBA58ADE1B4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743187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54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985919" y="1940719"/>
            <a:ext cx="18113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graphicFrame>
        <p:nvGraphicFramePr>
          <p:cNvPr id="18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55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ogotip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ttomBar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2" name="TopBar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3" name="doc id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4" name="McK Title Elements" hidden="1"/>
          <p:cNvGrpSpPr>
            <a:grpSpLocks/>
          </p:cNvGrpSpPr>
          <p:nvPr userDrawn="1">
            <p:custDataLst>
              <p:tags r:id="rId1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5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6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8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SlideMasterFrame"/>
          <p:cNvSpPr/>
          <p:nvPr userDrawn="1">
            <p:custDataLst>
              <p:tags r:id="rId19"/>
            </p:custDataLst>
          </p:nvPr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31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461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20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985919" y="1940719"/>
            <a:ext cx="18113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04E2E150-1CAB-475D-B63B-53E4E15A5EB7}" type="slidenum">
              <a:rPr lang="pt-PT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612166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39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9A056673-87E7-4FE1-ACEA-3998BF7AA923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023730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64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17583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66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25/11/2015 17:05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02EB7C5E-14C4-44EB-B7A4-A3BE56856D6F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694990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78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985919" y="1940719"/>
            <a:ext cx="18113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graphicFrame>
        <p:nvGraphicFramePr>
          <p:cNvPr id="18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79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ogotip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ttomBar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2" name="TopBar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3" name="doc id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4" name="McK Title Elements" hidden="1"/>
          <p:cNvGrpSpPr>
            <a:grpSpLocks/>
          </p:cNvGrpSpPr>
          <p:nvPr userDrawn="1">
            <p:custDataLst>
              <p:tags r:id="rId1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5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6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8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SlideMasterFrame"/>
          <p:cNvSpPr/>
          <p:nvPr userDrawn="1">
            <p:custDataLst>
              <p:tags r:id="rId19"/>
            </p:custDataLst>
          </p:nvPr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31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71177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716"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985919" y="1940719"/>
            <a:ext cx="18113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0D4E33D2-6D59-4B39-B602-5265166B6170}" type="slidenum">
              <a:rPr lang="pt-PT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083546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98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4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sz="1599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599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39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399" dirty="0" smtClean="0">
                  <a:solidFill>
                    <a:srgbClr val="525252"/>
                  </a:solidFill>
                  <a:cs typeface="Arial" panose="020B0604020202020204" pitchFamily="34" charset="0"/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399" smtClean="0">
                  <a:solidFill>
                    <a:srgbClr val="525252"/>
                  </a:solidFill>
                  <a:cs typeface="Arial" panose="020B0604020202020204" pitchFamily="34" charset="0"/>
                </a:rPr>
                <a:t>Data</a:t>
              </a:r>
              <a:endParaRPr lang="pt-PT" sz="1399" dirty="0" smtClean="0">
                <a:solidFill>
                  <a:srgbClr val="52525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5"/>
              <a:ext cx="2062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3275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3275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3275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3275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3275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32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  <a:cs typeface="Arial" panose="020B0604020202020204" pitchFamily="34" charset="0"/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pt-PT" sz="1599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sz="1599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399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3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556196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4" tIns="45718" rIns="91434" bIns="45718" anchor="ctr"/>
          <a:lstStyle/>
          <a:p>
            <a:pPr eaLnBrk="1" hangingPunct="1">
              <a:defRPr/>
            </a:pPr>
            <a:endParaRPr lang="pt-PT" sz="1599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panose="020B0604020202020204" pitchFamily="34" charset="0"/>
              </a:rPr>
              <a:t>Last Modified 20/01/2014 17:38 W. Central Africa Standard Time</a:t>
            </a:r>
            <a:endParaRPr lang="pt-PT" sz="1599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panose="020B0604020202020204" pitchFamily="34" charset="0"/>
              </a:rPr>
              <a:t>Printed 21-8-2015 13:31 GMT Standard Time</a:t>
            </a:r>
            <a:endParaRPr lang="pt-PT" sz="1599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sz="1599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  <a:cs typeface="Arial" panose="020B0604020202020204" pitchFamily="34" charset="0"/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Unit</a:t>
            </a:r>
            <a:r>
              <a:rPr lang="pt-PT" sz="1599" dirty="0" smtClean="0">
                <a:solidFill>
                  <a:srgbClr val="525252"/>
                </a:solidFill>
                <a:cs typeface="Arial" panose="020B0604020202020204" pitchFamily="34" charset="0"/>
              </a:rPr>
              <a:t> </a:t>
            </a: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of</a:t>
            </a:r>
            <a:r>
              <a:rPr lang="pt-PT" sz="1599" dirty="0" smtClean="0">
                <a:solidFill>
                  <a:srgbClr val="525252"/>
                </a:solidFill>
                <a:cs typeface="Arial" panose="020B0604020202020204" pitchFamily="34" charset="0"/>
              </a:rPr>
              <a:t> </a:t>
            </a: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measure</a:t>
            </a:r>
            <a:endParaRPr lang="pt-PT" sz="1599" dirty="0" smtClean="0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4913"/>
            <a:ext cx="8548687" cy="401637"/>
            <a:chOff x="75" y="3760"/>
            <a:chExt cx="5385" cy="425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0"/>
              <a:ext cx="538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  <a:cs typeface="Arial" panose="020B0604020202020204" pitchFamily="34" charset="0"/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19"/>
              <a:ext cx="43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  <a:cs typeface="Arial" panose="020B0604020202020204" pitchFamily="34" charset="0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>
                <a:defRPr/>
              </a:pPr>
              <a:r>
                <a:rPr lang="pt-PT" sz="1599" b="1" dirty="0" err="1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rPr>
                <a:t>Title</a:t>
              </a:r>
              <a:endParaRPr lang="pt-PT" sz="1599" b="1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Unit</a:t>
              </a:r>
              <a:r>
                <a:rPr lang="pt-PT" sz="1599" dirty="0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 </a:t>
              </a: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of</a:t>
              </a:r>
              <a:r>
                <a:rPr lang="pt-PT" sz="1599" dirty="0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 </a:t>
              </a: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measure</a:t>
              </a:r>
              <a:endParaRPr lang="pt-PT" sz="1599" dirty="0">
                <a:solidFill>
                  <a:srgbClr val="525252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24D216F4-CDFC-4705-91D8-70F9A584D9A6}" type="slidenum">
              <a:rPr lang="en-US" smtClean="0">
                <a:solidFill>
                  <a:srgbClr val="FFFFFF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4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334224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4" tIns="45718" rIns="91434" bIns="45718" anchor="ctr"/>
          <a:lstStyle/>
          <a:p>
            <a:pPr eaLnBrk="1" hangingPunct="1">
              <a:defRPr/>
            </a:pPr>
            <a:endParaRPr lang="pt-PT" sz="1599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panose="020B0604020202020204" pitchFamily="34" charset="0"/>
              </a:rPr>
              <a:t>Last Modified 20/01/2014 17:38 W. Central Africa Standard Time</a:t>
            </a:r>
            <a:endParaRPr lang="pt-PT" sz="1599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panose="020B0604020202020204" pitchFamily="34" charset="0"/>
              </a:rPr>
              <a:t>Printed 21-8-2015 13:31 GMT Standard Time</a:t>
            </a:r>
            <a:endParaRPr lang="pt-PT" sz="1599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sz="1599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  <a:cs typeface="Arial" panose="020B0604020202020204" pitchFamily="34" charset="0"/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Unit</a:t>
            </a:r>
            <a:r>
              <a:rPr lang="pt-PT" sz="1599" dirty="0" smtClean="0">
                <a:solidFill>
                  <a:srgbClr val="525252"/>
                </a:solidFill>
                <a:cs typeface="Arial" panose="020B0604020202020204" pitchFamily="34" charset="0"/>
              </a:rPr>
              <a:t> </a:t>
            </a: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of</a:t>
            </a:r>
            <a:r>
              <a:rPr lang="pt-PT" sz="1599" dirty="0" smtClean="0">
                <a:solidFill>
                  <a:srgbClr val="525252"/>
                </a:solidFill>
                <a:cs typeface="Arial" panose="020B0604020202020204" pitchFamily="34" charset="0"/>
              </a:rPr>
              <a:t> </a:t>
            </a: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measure</a:t>
            </a:r>
            <a:endParaRPr lang="pt-PT" sz="1599" dirty="0" smtClean="0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4913"/>
            <a:ext cx="8548687" cy="401637"/>
            <a:chOff x="75" y="3760"/>
            <a:chExt cx="5385" cy="425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0"/>
              <a:ext cx="538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  <a:cs typeface="Arial" panose="020B0604020202020204" pitchFamily="34" charset="0"/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19"/>
              <a:ext cx="43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  <a:cs typeface="Arial" panose="020B0604020202020204" pitchFamily="34" charset="0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>
                <a:defRPr/>
              </a:pPr>
              <a:r>
                <a:rPr lang="pt-PT" sz="1599" b="1" dirty="0" err="1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rPr>
                <a:t>Title</a:t>
              </a:r>
              <a:endParaRPr lang="pt-PT" sz="1599" b="1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Unit</a:t>
              </a:r>
              <a:r>
                <a:rPr lang="pt-PT" sz="1599" dirty="0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 </a:t>
              </a: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of</a:t>
              </a:r>
              <a:r>
                <a:rPr lang="pt-PT" sz="1599" dirty="0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 </a:t>
              </a: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measure</a:t>
              </a:r>
              <a:endParaRPr lang="pt-PT" sz="1599" dirty="0">
                <a:solidFill>
                  <a:srgbClr val="525252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64" y="1951040"/>
            <a:ext cx="4302125" cy="12307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15950" y="6229350"/>
            <a:ext cx="2016125" cy="358775"/>
          </a:xfrm>
          <a:prstGeom prst="rect">
            <a:avLst/>
          </a:prstGeom>
        </p:spPr>
        <p:txBody>
          <a:bodyPr/>
          <a:lstStyle>
            <a:lvl1pPr eaLnBrk="1" hangingPunct="1">
              <a:defRPr sz="1599">
                <a:solidFill>
                  <a:prstClr val="black">
                    <a:tint val="75000"/>
                  </a:prstClr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84ED13-4160-43E2-9153-E945988FB939}" type="datetimeFigureOut">
              <a:rPr lang="en-GB"/>
              <a:pPr>
                <a:defRPr/>
              </a:pPr>
              <a:t>02/07/2018</a:t>
            </a:fld>
            <a:endParaRPr lang="en-GB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8625" y="6229350"/>
            <a:ext cx="3024188" cy="358775"/>
          </a:xfrm>
          <a:prstGeom prst="rect">
            <a:avLst/>
          </a:prstGeom>
        </p:spPr>
        <p:txBody>
          <a:bodyPr/>
          <a:lstStyle>
            <a:lvl1pPr eaLnBrk="1" hangingPunct="1">
              <a:defRPr sz="1599">
                <a:solidFill>
                  <a:prstClr val="black">
                    <a:tint val="75000"/>
                  </a:prstClr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9363" y="6229350"/>
            <a:ext cx="2016125" cy="358775"/>
          </a:xfrm>
          <a:prstGeom prst="rect">
            <a:avLst/>
          </a:prstGeom>
        </p:spPr>
        <p:txBody>
          <a:bodyPr/>
          <a:lstStyle>
            <a:lvl1pPr eaLnBrk="1" hangingPunct="1">
              <a:defRPr sz="1599">
                <a:solidFill>
                  <a:prstClr val="black">
                    <a:tint val="75000"/>
                  </a:prstClr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59581B-C521-47DC-8ED3-7ED1BED5157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69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30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30233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0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3231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9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0225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52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2895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84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10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7038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34" name="Slide do think-cell" r:id="rId4" imgW="371" imgH="373" progId="TCLayout.ActiveDocument.1">
                  <p:embed/>
                </p:oleObj>
              </mc:Choice>
              <mc:Fallback>
                <p:oleObj name="Slide do think-cell" r:id="rId4" imgW="371" imgH="3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92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16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7" b="4406"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pt-PT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>
            <p:custDataLst>
              <p:tags r:id="rId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  <p:custDataLst>
              <p:tags r:id="rId9"/>
            </p:custDataLst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2" name="SlideMasterFrame"/>
          <p:cNvSpPr/>
          <p:nvPr userDrawn="1">
            <p:custDataLst>
              <p:tags r:id="rId10"/>
            </p:custDataLst>
          </p:nvPr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  <p:custDataLst>
              <p:tags r:id="rId12"/>
            </p:custDataLst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76246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pt-PT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5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5961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95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7" b="4406"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pt-PT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>
            <p:custDataLst>
              <p:tags r:id="rId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  <p:custDataLst>
              <p:tags r:id="rId9"/>
            </p:custDataLst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2" name="SlideMasterFrame"/>
          <p:cNvSpPr/>
          <p:nvPr userDrawn="1">
            <p:custDataLst>
              <p:tags r:id="rId10"/>
            </p:custDataLst>
          </p:nvPr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  <p:custDataLst>
              <p:tags r:id="rId12"/>
            </p:custDataLst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9164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0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1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2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5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7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57453541-ABF3-428C-88FA-A03B9DC6E22C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391710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pt-PT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12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5241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66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71033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90" name="Slide do think-cell" r:id="rId4" imgW="371" imgH="373" progId="TCLayout.ActiveDocument.1">
                  <p:embed/>
                </p:oleObj>
              </mc:Choice>
              <mc:Fallback>
                <p:oleObj name="Slide do think-cell" r:id="rId4" imgW="371" imgH="3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83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77293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850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29686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7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6938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183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ogotip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ttomBar"/>
          <p:cNvSpPr>
            <a:spLocks noChangeArrowheads="1"/>
          </p:cNvSpPr>
          <p:nvPr userDrawn="1"/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opBar"/>
          <p:cNvSpPr>
            <a:spLocks noChangeArrowheads="1"/>
          </p:cNvSpPr>
          <p:nvPr userDrawn="1"/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10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11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12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13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lideMasterFrame"/>
          <p:cNvSpPr/>
          <p:nvPr userDrawn="1"/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16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00115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8413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133"/>
            <a:ext cx="8961438" cy="4068308"/>
          </a:xfrm>
          <a:prstGeom prst="rect">
            <a:avLst/>
          </a:prstGeom>
        </p:spPr>
      </p:pic>
      <p:pic>
        <p:nvPicPr>
          <p:cNvPr id="38" name="logotip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136" y="6152250"/>
            <a:ext cx="2109788" cy="3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BottomBar"/>
          <p:cNvSpPr>
            <a:spLocks noChangeArrowheads="1"/>
          </p:cNvSpPr>
          <p:nvPr userDrawn="1"/>
        </p:nvSpPr>
        <p:spPr bwMode="auto">
          <a:xfrm>
            <a:off x="0" y="4076701"/>
            <a:ext cx="8961438" cy="42703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opBar"/>
          <p:cNvSpPr>
            <a:spLocks noChangeArrowheads="1"/>
          </p:cNvSpPr>
          <p:nvPr userDrawn="1"/>
        </p:nvSpPr>
        <p:spPr bwMode="auto">
          <a:xfrm>
            <a:off x="0" y="-14888"/>
            <a:ext cx="8961438" cy="51495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2" name="McK Title Elements" hidden="1"/>
          <p:cNvGrpSpPr>
            <a:grpSpLocks/>
          </p:cNvGrpSpPr>
          <p:nvPr userDrawn="1"/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3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4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5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algn="r" defTabSz="804863"/>
              <a:r>
                <a:rPr lang="pt-PT" sz="800" dirty="0" smtClean="0">
                  <a:solidFill>
                    <a:srgbClr val="000000"/>
                  </a:solidFill>
                  <a:latin typeface="Arial" charset="0"/>
                </a:rPr>
                <a:t>CONFIDENCIAL E EXCLUSIVO</a:t>
              </a:r>
              <a:endParaRPr lang="pt-PT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pt-P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pt-PT" noProof="0" smtClean="0"/>
          </a:p>
        </p:txBody>
      </p:sp>
      <p:sp>
        <p:nvSpPr>
          <p:cNvPr id="32" name="SlideMasterFrame"/>
          <p:cNvSpPr/>
          <p:nvPr userDrawn="1"/>
        </p:nvSpPr>
        <p:spPr>
          <a:xfrm>
            <a:off x="0" y="-14889"/>
            <a:ext cx="8961438" cy="67363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 descr="http://www.governo.gov.ao/App_Themes/Principal/Imagens/brasao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2223" y="5902143"/>
            <a:ext cx="657993" cy="7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49934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715445" y="6540921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en-US" smtClean="0">
                <a:solidFill>
                  <a:srgbClr val="FFFFFF"/>
                </a:solidFill>
              </a:rPr>
              <a:pPr eaLnBrk="1" hangingPunct="1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-2438"/>
            <a:ext cx="8961438" cy="74348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83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729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56571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373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777690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902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0000601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418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9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 userDrawn="1"/>
        </p:nvSpPr>
        <p:spPr>
          <a:xfrm>
            <a:off x="8715375" y="6540500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>
              <a:defRPr/>
            </a:pPr>
            <a:fld id="{866E4260-D4CF-433F-8FB5-573388B6F761}" type="slidenum">
              <a:rPr lang="en-US" smtClean="0">
                <a:solidFill>
                  <a:srgbClr val="FFFFFF"/>
                </a:solidFill>
              </a:rPr>
              <a:pPr eaLnBrk="1" hangingPunct="1">
                <a:defRPr/>
              </a:pPr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4392560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724457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756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804388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1028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163885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8473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4059938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872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6254027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44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360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" name="SlideTopBar"/>
          <p:cNvSpPr/>
          <p:nvPr>
            <p:custDataLst>
              <p:tags r:id="rId6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  <p:graphicFrame>
        <p:nvGraphicFramePr>
          <p:cNvPr id="18" name="Object 2" hidden="1"/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361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8" b="4407"/>
          <a:stretch>
            <a:fillRect/>
          </a:stretch>
        </p:blipFill>
        <p:spPr bwMode="auto">
          <a:xfrm>
            <a:off x="0" y="404813"/>
            <a:ext cx="896143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logotipo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6151563"/>
            <a:ext cx="21097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BottomBar"/>
          <p:cNvSpPr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0" y="4076700"/>
            <a:ext cx="8961438" cy="42703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2" name="TopBar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0" y="-14288"/>
            <a:ext cx="8961438" cy="514351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3" name="doc id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pt-PT" sz="800" smtClean="0">
              <a:solidFill>
                <a:srgbClr val="000000"/>
              </a:solidFill>
            </a:endParaRPr>
          </a:p>
        </p:txBody>
      </p:sp>
      <p:grpSp>
        <p:nvGrpSpPr>
          <p:cNvPr id="24" name="McK Title Elements" hidden="1"/>
          <p:cNvGrpSpPr>
            <a:grpSpLocks/>
          </p:cNvGrpSpPr>
          <p:nvPr userDrawn="1">
            <p:custDataLst>
              <p:tags r:id="rId18"/>
            </p:custDataLst>
          </p:nvPr>
        </p:nvGrpSpPr>
        <p:grpSpPr bwMode="auto">
          <a:xfrm>
            <a:off x="0" y="0"/>
            <a:ext cx="8958263" cy="6721475"/>
            <a:chOff x="0" y="0"/>
            <a:chExt cx="5643" cy="4234"/>
          </a:xfrm>
        </p:grpSpPr>
        <p:sp>
          <p:nvSpPr>
            <p:cNvPr id="25" name="McK Document type"/>
            <p:cNvSpPr txBox="1">
              <a:spLocks noChangeArrowheads="1"/>
            </p:cNvSpPr>
            <p:nvPr/>
          </p:nvSpPr>
          <p:spPr bwMode="auto">
            <a:xfrm>
              <a:off x="100" y="3541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dirty="0" smtClean="0">
                  <a:solidFill>
                    <a:srgbClr val="525252"/>
                  </a:solidFill>
                </a:rPr>
                <a:t>Tipo de documento</a:t>
              </a:r>
            </a:p>
          </p:txBody>
        </p:sp>
        <p:sp>
          <p:nvSpPr>
            <p:cNvPr id="26" name="McK Date"/>
            <p:cNvSpPr txBox="1">
              <a:spLocks noChangeArrowheads="1"/>
            </p:cNvSpPr>
            <p:nvPr/>
          </p:nvSpPr>
          <p:spPr bwMode="auto">
            <a:xfrm>
              <a:off x="100" y="369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400" smtClean="0">
                  <a:solidFill>
                    <a:srgbClr val="525252"/>
                  </a:solidFill>
                </a:rPr>
                <a:t>Data</a:t>
              </a:r>
              <a:endParaRPr lang="pt-PT" sz="14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28" name="McK Disclaimer"/>
            <p:cNvSpPr>
              <a:spLocks noChangeArrowheads="1"/>
            </p:cNvSpPr>
            <p:nvPr/>
          </p:nvSpPr>
          <p:spPr bwMode="auto">
            <a:xfrm>
              <a:off x="3047" y="4106"/>
              <a:ext cx="206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pt-PT" altLang="pt-PT" sz="800" smtClean="0">
                  <a:solidFill>
                    <a:srgbClr val="000000"/>
                  </a:solidFill>
                </a:rPr>
                <a:t>CONFIDENCIAL E EXCLUSIVO</a:t>
              </a:r>
            </a:p>
          </p:txBody>
        </p:sp>
        <p:sp>
          <p:nvSpPr>
            <p:cNvPr id="29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PT" altLang="pt-PT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SlideMasterFrame"/>
          <p:cNvSpPr/>
          <p:nvPr userDrawn="1">
            <p:custDataLst>
              <p:tags r:id="rId19"/>
            </p:custDataLst>
          </p:nvPr>
        </p:nvSpPr>
        <p:spPr>
          <a:xfrm>
            <a:off x="0" y="-14288"/>
            <a:ext cx="8961438" cy="67357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000000"/>
              </a:solidFill>
            </a:endParaRPr>
          </a:p>
        </p:txBody>
      </p:sp>
      <p:pic>
        <p:nvPicPr>
          <p:cNvPr id="31" name="Picture 2" descr="http://www.governo.gov.ao/App_Themes/Principal/Imagens/brasao.jp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902325"/>
            <a:ext cx="6588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8750" y="4994731"/>
            <a:ext cx="4935537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3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8750" y="4525732"/>
            <a:ext cx="8578850" cy="430887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pt-PT" noProof="0" smtClean="0"/>
              <a:t>Click to edit Master title style</a:t>
            </a:r>
            <a:endParaRPr lang="pt-PT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811547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3460367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302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011183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1861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16999532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051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9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2481109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57353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72776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6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588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4" y="498475"/>
            <a:ext cx="1968488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Last Modified 02/03/2016 17:20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4" y="655639"/>
            <a:ext cx="173444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62">
                <a:solidFill>
                  <a:srgbClr val="000000"/>
                </a:solidFill>
              </a:rPr>
              <a:t>Printed 02/03/2016 17:18 GMT Standard Time</a:t>
            </a:r>
            <a:endParaRPr lang="en-US" sz="662" dirty="0">
              <a:solidFill>
                <a:srgbClr val="000000"/>
              </a:solidFill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1"/>
            <a:ext cx="8958264" cy="6721475"/>
            <a:chOff x="0" y="0"/>
            <a:chExt cx="8958264" cy="672147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354013" y="6309098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29" dirty="0" err="1">
                  <a:solidFill>
                    <a:srgbClr val="FFFFFF"/>
                  </a:solidFill>
                </a:rPr>
                <a:t>Tipo</a:t>
              </a:r>
              <a:r>
                <a:rPr lang="en-US" sz="1029" dirty="0">
                  <a:solidFill>
                    <a:srgbClr val="FFFFFF"/>
                  </a:solidFill>
                </a:rPr>
                <a:t> de </a:t>
              </a:r>
              <a:r>
                <a:rPr lang="en-US" sz="1029" dirty="0" err="1">
                  <a:solidFill>
                    <a:srgbClr val="FFFFFF"/>
                  </a:solidFill>
                </a:rPr>
                <a:t>documento</a:t>
              </a:r>
              <a:endParaRPr lang="en-US" sz="1029" dirty="0">
                <a:solidFill>
                  <a:srgbClr val="FFFFFF"/>
                </a:solidFill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012950" y="4124156"/>
              <a:ext cx="4935538" cy="15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029" dirty="0">
                  <a:solidFill>
                    <a:srgbClr val="808080"/>
                  </a:solidFill>
                </a:rPr>
                <a:t>Data</a:t>
              </a: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1428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405D5A5E-80A5-4E4C-9B02-16E47DB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99" y="76715"/>
            <a:ext cx="7729240" cy="587574"/>
          </a:xfrm>
        </p:spPr>
        <p:txBody>
          <a:bodyPr>
            <a:normAutofit/>
          </a:bodyPr>
          <a:lstStyle>
            <a:lvl1pPr algn="ctr">
              <a:defRPr sz="2352"/>
            </a:lvl1pPr>
          </a:lstStyle>
          <a:p>
            <a:endParaRPr lang="en-US" sz="2352" dirty="0"/>
          </a:p>
        </p:txBody>
      </p:sp>
    </p:spTree>
    <p:extLst>
      <p:ext uri="{BB962C8B-B14F-4D97-AF65-F5344CB8AC3E}">
        <p14:creationId xmlns:p14="http://schemas.microsoft.com/office/powerpoint/2010/main" val="3737739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eaLnBrk="1" hangingPunct="1"/>
            <a:fld id="{42C328C1-A84F-4A39-A664-DBA00541A8C6}" type="slidenum">
              <a:rPr lang="en-US" sz="735" smtClean="0">
                <a:solidFill>
                  <a:srgbClr val="808080"/>
                </a:solidFill>
              </a:rPr>
              <a:pPr algn="r" eaLnBrk="1" hangingPunct="1"/>
              <a:t>‹nº›</a:t>
            </a:fld>
            <a:endParaRPr lang="en-US" sz="735" dirty="0">
              <a:solidFill>
                <a:srgbClr val="808080"/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64011" y="462212"/>
            <a:ext cx="8622789" cy="21499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34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30.bin"/><Relationship Id="rId5" Type="http://schemas.openxmlformats.org/officeDocument/2006/relationships/tags" Target="../tags/tag105.xml"/><Relationship Id="rId4" Type="http://schemas.openxmlformats.org/officeDocument/2006/relationships/vmlDrawing" Target="../drawings/vmlDrawing28.v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3.bin"/><Relationship Id="rId5" Type="http://schemas.openxmlformats.org/officeDocument/2006/relationships/tags" Target="../tags/tag108.xml"/><Relationship Id="rId4" Type="http://schemas.openxmlformats.org/officeDocument/2006/relationships/vmlDrawing" Target="../drawings/vmlDrawing31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oleObject" Target="../embeddings/oleObject36.bin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25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vmlDrawing" Target="../drawings/vmlDrawing34.vml"/><Relationship Id="rId15" Type="http://schemas.openxmlformats.org/officeDocument/2006/relationships/tags" Target="../tags/tag120.xml"/><Relationship Id="rId10" Type="http://schemas.openxmlformats.org/officeDocument/2006/relationships/tags" Target="../tags/tag115.xml"/><Relationship Id="rId19" Type="http://schemas.openxmlformats.org/officeDocument/2006/relationships/image" Target="../media/image6.emf"/><Relationship Id="rId4" Type="http://schemas.openxmlformats.org/officeDocument/2006/relationships/theme" Target="../theme/theme12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oleObject" Target="../embeddings/oleObject40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162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vmlDrawing" Target="../drawings/vmlDrawing37.v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image" Target="../media/image6.emf"/><Relationship Id="rId4" Type="http://schemas.openxmlformats.org/officeDocument/2006/relationships/theme" Target="../theme/theme13.xml"/><Relationship Id="rId9" Type="http://schemas.openxmlformats.org/officeDocument/2006/relationships/tags" Target="../tags/tag155.xml"/><Relationship Id="rId14" Type="http://schemas.openxmlformats.org/officeDocument/2006/relationships/tags" Target="../tags/tag16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oleObject" Target="../embeddings/oleObject44.bin"/><Relationship Id="rId5" Type="http://schemas.openxmlformats.org/officeDocument/2006/relationships/tags" Target="../tags/tag193.xml"/><Relationship Id="rId4" Type="http://schemas.openxmlformats.org/officeDocument/2006/relationships/vmlDrawing" Target="../drawings/vmlDrawing40.v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oleObject" Target="../embeddings/oleObject47.bin"/><Relationship Id="rId5" Type="http://schemas.openxmlformats.org/officeDocument/2006/relationships/tags" Target="../tags/tag196.xml"/><Relationship Id="rId4" Type="http://schemas.openxmlformats.org/officeDocument/2006/relationships/vmlDrawing" Target="../drawings/vmlDrawing43.v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50.bin"/><Relationship Id="rId5" Type="http://schemas.openxmlformats.org/officeDocument/2006/relationships/tags" Target="../tags/tag199.xml"/><Relationship Id="rId4" Type="http://schemas.openxmlformats.org/officeDocument/2006/relationships/vmlDrawing" Target="../drawings/vmlDrawing46.v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oleObject" Target="../embeddings/oleObject53.bin"/><Relationship Id="rId3" Type="http://schemas.openxmlformats.org/officeDocument/2006/relationships/slideLayout" Target="../slideLayouts/slideLayout3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212.xml"/><Relationship Id="rId1" Type="http://schemas.openxmlformats.org/officeDocument/2006/relationships/slideLayout" Target="../slideLayouts/slideLayout3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vmlDrawing" Target="../drawings/vmlDrawing49.v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19" Type="http://schemas.openxmlformats.org/officeDocument/2006/relationships/image" Target="../media/image6.emf"/><Relationship Id="rId4" Type="http://schemas.openxmlformats.org/officeDocument/2006/relationships/theme" Target="../theme/theme17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oleObject" Target="../embeddings/oleObject57.bin"/><Relationship Id="rId5" Type="http://schemas.openxmlformats.org/officeDocument/2006/relationships/tags" Target="../tags/tag243.xml"/><Relationship Id="rId4" Type="http://schemas.openxmlformats.org/officeDocument/2006/relationships/vmlDrawing" Target="../drawings/vmlDrawing52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oleObject" Target="../embeddings/oleObject60.bin"/><Relationship Id="rId3" Type="http://schemas.openxmlformats.org/officeDocument/2006/relationships/slideLayout" Target="../slideLayouts/slideLayout44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256.xml"/><Relationship Id="rId1" Type="http://schemas.openxmlformats.org/officeDocument/2006/relationships/slideLayout" Target="../slideLayouts/slideLayout42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vmlDrawing" Target="../drawings/vmlDrawing55.vml"/><Relationship Id="rId15" Type="http://schemas.openxmlformats.org/officeDocument/2006/relationships/tags" Target="../tags/tag255.xml"/><Relationship Id="rId10" Type="http://schemas.openxmlformats.org/officeDocument/2006/relationships/tags" Target="../tags/tag250.xml"/><Relationship Id="rId19" Type="http://schemas.openxmlformats.org/officeDocument/2006/relationships/image" Target="../media/image6.emf"/><Relationship Id="rId4" Type="http://schemas.openxmlformats.org/officeDocument/2006/relationships/theme" Target="../theme/theme19.xml"/><Relationship Id="rId9" Type="http://schemas.openxmlformats.org/officeDocument/2006/relationships/tags" Target="../tags/tag249.xml"/><Relationship Id="rId14" Type="http://schemas.openxmlformats.org/officeDocument/2006/relationships/tags" Target="../tags/tag2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tags" Target="../tags/tag5.xml"/><Relationship Id="rId4" Type="http://schemas.openxmlformats.org/officeDocument/2006/relationships/vmlDrawing" Target="../drawings/vmlDrawing4.v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ags" Target="../tags/tag287.xml"/><Relationship Id="rId5" Type="http://schemas.openxmlformats.org/officeDocument/2006/relationships/vmlDrawing" Target="../drawings/vmlDrawing58.v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oleObject" Target="../embeddings/oleObject68.bin"/><Relationship Id="rId5" Type="http://schemas.openxmlformats.org/officeDocument/2006/relationships/tags" Target="../tags/tag291.xml"/><Relationship Id="rId4" Type="http://schemas.openxmlformats.org/officeDocument/2006/relationships/vmlDrawing" Target="../drawings/vmlDrawing62.v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oleObject" Target="../embeddings/oleObject70.bin"/><Relationship Id="rId5" Type="http://schemas.openxmlformats.org/officeDocument/2006/relationships/tags" Target="../tags/tag293.xml"/><Relationship Id="rId4" Type="http://schemas.openxmlformats.org/officeDocument/2006/relationships/vmlDrawing" Target="../drawings/vmlDrawing64.v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oleObject" Target="../embeddings/oleObject72.bin"/><Relationship Id="rId5" Type="http://schemas.openxmlformats.org/officeDocument/2006/relationships/tags" Target="../tags/tag295.xml"/><Relationship Id="rId4" Type="http://schemas.openxmlformats.org/officeDocument/2006/relationships/vmlDrawing" Target="../drawings/vmlDrawing66.v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oleObject" Target="../embeddings/oleObject74.bin"/><Relationship Id="rId5" Type="http://schemas.openxmlformats.org/officeDocument/2006/relationships/tags" Target="../tags/tag297.xml"/><Relationship Id="rId4" Type="http://schemas.openxmlformats.org/officeDocument/2006/relationships/vmlDrawing" Target="../drawings/vmlDrawing68.v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oleObject" Target="../embeddings/oleObject77.bin"/><Relationship Id="rId3" Type="http://schemas.openxmlformats.org/officeDocument/2006/relationships/slideLayout" Target="../slideLayouts/slideLayout58.xml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310.xml"/><Relationship Id="rId1" Type="http://schemas.openxmlformats.org/officeDocument/2006/relationships/slideLayout" Target="../slideLayouts/slideLayout56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vmlDrawing" Target="../drawings/vmlDrawing71.vml"/><Relationship Id="rId15" Type="http://schemas.openxmlformats.org/officeDocument/2006/relationships/tags" Target="../tags/tag309.xml"/><Relationship Id="rId10" Type="http://schemas.openxmlformats.org/officeDocument/2006/relationships/tags" Target="../tags/tag304.xml"/><Relationship Id="rId19" Type="http://schemas.openxmlformats.org/officeDocument/2006/relationships/image" Target="../media/image6.emf"/><Relationship Id="rId4" Type="http://schemas.openxmlformats.org/officeDocument/2006/relationships/theme" Target="../theme/theme25.xml"/><Relationship Id="rId9" Type="http://schemas.openxmlformats.org/officeDocument/2006/relationships/tags" Target="../tags/tag303.xml"/><Relationship Id="rId14" Type="http://schemas.openxmlformats.org/officeDocument/2006/relationships/tags" Target="../tags/tag30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oleObject" Target="../embeddings/oleObject79.bin"/><Relationship Id="rId3" Type="http://schemas.openxmlformats.org/officeDocument/2006/relationships/slideLayout" Target="../slideLayouts/slideLayout61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" Type="http://schemas.openxmlformats.org/officeDocument/2006/relationships/slideLayout" Target="../slideLayouts/slideLayout60.xml"/><Relationship Id="rId16" Type="http://schemas.openxmlformats.org/officeDocument/2006/relationships/tags" Target="../tags/tag333.xml"/><Relationship Id="rId1" Type="http://schemas.openxmlformats.org/officeDocument/2006/relationships/slideLayout" Target="../slideLayouts/slideLayout59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5" Type="http://schemas.openxmlformats.org/officeDocument/2006/relationships/vmlDrawing" Target="../drawings/vmlDrawing73.vml"/><Relationship Id="rId15" Type="http://schemas.openxmlformats.org/officeDocument/2006/relationships/tags" Target="../tags/tag332.xml"/><Relationship Id="rId10" Type="http://schemas.openxmlformats.org/officeDocument/2006/relationships/tags" Target="../tags/tag327.xml"/><Relationship Id="rId19" Type="http://schemas.openxmlformats.org/officeDocument/2006/relationships/image" Target="../media/image6.emf"/><Relationship Id="rId4" Type="http://schemas.openxmlformats.org/officeDocument/2006/relationships/theme" Target="../theme/theme26.xml"/><Relationship Id="rId9" Type="http://schemas.openxmlformats.org/officeDocument/2006/relationships/tags" Target="../tags/tag326.xml"/><Relationship Id="rId14" Type="http://schemas.openxmlformats.org/officeDocument/2006/relationships/tags" Target="../tags/tag33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81.bin"/><Relationship Id="rId5" Type="http://schemas.openxmlformats.org/officeDocument/2006/relationships/tags" Target="../tags/tag346.xml"/><Relationship Id="rId4" Type="http://schemas.openxmlformats.org/officeDocument/2006/relationships/vmlDrawing" Target="../drawings/vmlDrawing75.v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oleObject" Target="../embeddings/oleObject84.bin"/><Relationship Id="rId5" Type="http://schemas.openxmlformats.org/officeDocument/2006/relationships/tags" Target="../tags/tag349.xml"/><Relationship Id="rId4" Type="http://schemas.openxmlformats.org/officeDocument/2006/relationships/vmlDrawing" Target="../drawings/vmlDrawing78.v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3" Type="http://schemas.openxmlformats.org/officeDocument/2006/relationships/slideLayout" Target="../slideLayouts/slideLayout68.xml"/><Relationship Id="rId7" Type="http://schemas.openxmlformats.org/officeDocument/2006/relationships/vmlDrawing" Target="../drawings/vmlDrawing80.v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9.xml"/><Relationship Id="rId9" Type="http://schemas.openxmlformats.org/officeDocument/2006/relationships/oleObject" Target="../embeddings/oleObject86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7.bin"/><Relationship Id="rId5" Type="http://schemas.openxmlformats.org/officeDocument/2006/relationships/tags" Target="../tags/tag8.xml"/><Relationship Id="rId4" Type="http://schemas.openxmlformats.org/officeDocument/2006/relationships/vmlDrawing" Target="../drawings/vmlDrawing7.v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slideLayout" Target="../slideLayouts/slideLayout73.xml"/><Relationship Id="rId7" Type="http://schemas.openxmlformats.org/officeDocument/2006/relationships/vmlDrawing" Target="../drawings/vmlDrawing82.v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oleObject" Target="../embeddings/oleObject88.bin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oleObject" Target="../embeddings/oleObject90.bin"/><Relationship Id="rId5" Type="http://schemas.openxmlformats.org/officeDocument/2006/relationships/tags" Target="../tags/tag355.xml"/><Relationship Id="rId4" Type="http://schemas.openxmlformats.org/officeDocument/2006/relationships/vmlDrawing" Target="../drawings/vmlDrawing84.vml"/><Relationship Id="rId9" Type="http://schemas.openxmlformats.org/officeDocument/2006/relationships/image" Target="../media/image16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92.bin"/><Relationship Id="rId5" Type="http://schemas.openxmlformats.org/officeDocument/2006/relationships/tags" Target="../tags/tag357.xml"/><Relationship Id="rId4" Type="http://schemas.openxmlformats.org/officeDocument/2006/relationships/vmlDrawing" Target="../drawings/vmlDrawing86.vml"/><Relationship Id="rId9" Type="http://schemas.openxmlformats.org/officeDocument/2006/relationships/image" Target="../media/image16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oleObject" Target="../embeddings/oleObject94.bin"/><Relationship Id="rId5" Type="http://schemas.openxmlformats.org/officeDocument/2006/relationships/tags" Target="../tags/tag359.xml"/><Relationship Id="rId4" Type="http://schemas.openxmlformats.org/officeDocument/2006/relationships/vmlDrawing" Target="../drawings/vmlDrawing88.vml"/><Relationship Id="rId9" Type="http://schemas.openxmlformats.org/officeDocument/2006/relationships/image" Target="../media/image16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oleObject" Target="../embeddings/oleObject96.bin"/><Relationship Id="rId5" Type="http://schemas.openxmlformats.org/officeDocument/2006/relationships/tags" Target="../tags/tag361.xml"/><Relationship Id="rId4" Type="http://schemas.openxmlformats.org/officeDocument/2006/relationships/vmlDrawing" Target="../drawings/vmlDrawing90.vml"/><Relationship Id="rId9" Type="http://schemas.openxmlformats.org/officeDocument/2006/relationships/image" Target="../media/image16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oleObject" Target="../embeddings/oleObject98.bin"/><Relationship Id="rId5" Type="http://schemas.openxmlformats.org/officeDocument/2006/relationships/tags" Target="../tags/tag363.xml"/><Relationship Id="rId4" Type="http://schemas.openxmlformats.org/officeDocument/2006/relationships/vmlDrawing" Target="../drawings/vmlDrawing92.vml"/><Relationship Id="rId9" Type="http://schemas.openxmlformats.org/officeDocument/2006/relationships/image" Target="../media/image16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oleObject" Target="../embeddings/oleObject100.bin"/><Relationship Id="rId5" Type="http://schemas.openxmlformats.org/officeDocument/2006/relationships/tags" Target="../tags/tag365.xml"/><Relationship Id="rId4" Type="http://schemas.openxmlformats.org/officeDocument/2006/relationships/vmlDrawing" Target="../drawings/vmlDrawing94.vml"/><Relationship Id="rId9" Type="http://schemas.openxmlformats.org/officeDocument/2006/relationships/image" Target="../media/image16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oleObject" Target="../embeddings/oleObject102.bin"/><Relationship Id="rId5" Type="http://schemas.openxmlformats.org/officeDocument/2006/relationships/tags" Target="../tags/tag367.xml"/><Relationship Id="rId4" Type="http://schemas.openxmlformats.org/officeDocument/2006/relationships/vmlDrawing" Target="../drawings/vmlDrawing96.vml"/><Relationship Id="rId9" Type="http://schemas.openxmlformats.org/officeDocument/2006/relationships/image" Target="../media/image16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oleObject" Target="../embeddings/oleObject104.bin"/><Relationship Id="rId5" Type="http://schemas.openxmlformats.org/officeDocument/2006/relationships/tags" Target="../tags/tag369.xml"/><Relationship Id="rId4" Type="http://schemas.openxmlformats.org/officeDocument/2006/relationships/vmlDrawing" Target="../drawings/vmlDrawing98.vml"/><Relationship Id="rId9" Type="http://schemas.openxmlformats.org/officeDocument/2006/relationships/image" Target="../media/image16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3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oleObject" Target="../embeddings/oleObject106.bin"/><Relationship Id="rId5" Type="http://schemas.openxmlformats.org/officeDocument/2006/relationships/tags" Target="../tags/tag371.xml"/><Relationship Id="rId4" Type="http://schemas.openxmlformats.org/officeDocument/2006/relationships/vmlDrawing" Target="../drawings/vmlDrawing100.vml"/><Relationship Id="rId9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tags" Target="../tags/tag11.xml"/><Relationship Id="rId4" Type="http://schemas.openxmlformats.org/officeDocument/2006/relationships/vmlDrawing" Target="../drawings/vmlDrawing10.v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oleObject" Target="../embeddings/oleObject108.bin"/><Relationship Id="rId5" Type="http://schemas.openxmlformats.org/officeDocument/2006/relationships/tags" Target="../tags/tag373.xml"/><Relationship Id="rId4" Type="http://schemas.openxmlformats.org/officeDocument/2006/relationships/vmlDrawing" Target="../drawings/vmlDrawing102.vml"/><Relationship Id="rId9" Type="http://schemas.openxmlformats.org/officeDocument/2006/relationships/image" Target="../media/image16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oleObject" Target="../embeddings/oleObject110.bin"/><Relationship Id="rId5" Type="http://schemas.openxmlformats.org/officeDocument/2006/relationships/tags" Target="../tags/tag375.xml"/><Relationship Id="rId4" Type="http://schemas.openxmlformats.org/officeDocument/2006/relationships/vmlDrawing" Target="../drawings/vmlDrawing104.vml"/><Relationship Id="rId9" Type="http://schemas.openxmlformats.org/officeDocument/2006/relationships/image" Target="../media/image16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oleObject" Target="../embeddings/oleObject112.bin"/><Relationship Id="rId5" Type="http://schemas.openxmlformats.org/officeDocument/2006/relationships/tags" Target="../tags/tag377.xml"/><Relationship Id="rId4" Type="http://schemas.openxmlformats.org/officeDocument/2006/relationships/vmlDrawing" Target="../drawings/vmlDrawing106.vml"/><Relationship Id="rId9" Type="http://schemas.openxmlformats.org/officeDocument/2006/relationships/image" Target="../media/image16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oleObject" Target="../embeddings/oleObject114.bin"/><Relationship Id="rId5" Type="http://schemas.openxmlformats.org/officeDocument/2006/relationships/tags" Target="../tags/tag379.xml"/><Relationship Id="rId4" Type="http://schemas.openxmlformats.org/officeDocument/2006/relationships/vmlDrawing" Target="../drawings/vmlDrawing108.vml"/><Relationship Id="rId9" Type="http://schemas.openxmlformats.org/officeDocument/2006/relationships/image" Target="../media/image16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oleObject" Target="../embeddings/oleObject116.bin"/><Relationship Id="rId5" Type="http://schemas.openxmlformats.org/officeDocument/2006/relationships/tags" Target="../tags/tag381.xml"/><Relationship Id="rId4" Type="http://schemas.openxmlformats.org/officeDocument/2006/relationships/vmlDrawing" Target="../drawings/vmlDrawing110.vml"/><Relationship Id="rId9" Type="http://schemas.openxmlformats.org/officeDocument/2006/relationships/image" Target="../media/image16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oleObject" Target="../embeddings/oleObject118.bin"/><Relationship Id="rId5" Type="http://schemas.openxmlformats.org/officeDocument/2006/relationships/tags" Target="../tags/tag383.xml"/><Relationship Id="rId4" Type="http://schemas.openxmlformats.org/officeDocument/2006/relationships/vmlDrawing" Target="../drawings/vmlDrawing112.vml"/><Relationship Id="rId9" Type="http://schemas.openxmlformats.org/officeDocument/2006/relationships/image" Target="../media/image16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oleObject" Target="../embeddings/oleObject120.bin"/><Relationship Id="rId5" Type="http://schemas.openxmlformats.org/officeDocument/2006/relationships/tags" Target="../tags/tag385.xml"/><Relationship Id="rId4" Type="http://schemas.openxmlformats.org/officeDocument/2006/relationships/vmlDrawing" Target="../drawings/vmlDrawing114.vml"/><Relationship Id="rId9" Type="http://schemas.openxmlformats.org/officeDocument/2006/relationships/image" Target="../media/image16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oleObject" Target="../embeddings/oleObject122.bin"/><Relationship Id="rId5" Type="http://schemas.openxmlformats.org/officeDocument/2006/relationships/tags" Target="../tags/tag387.xml"/><Relationship Id="rId4" Type="http://schemas.openxmlformats.org/officeDocument/2006/relationships/vmlDrawing" Target="../drawings/vmlDrawing116.vml"/><Relationship Id="rId9" Type="http://schemas.openxmlformats.org/officeDocument/2006/relationships/image" Target="../media/image16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oleObject" Target="../embeddings/oleObject124.bin"/><Relationship Id="rId5" Type="http://schemas.openxmlformats.org/officeDocument/2006/relationships/tags" Target="../tags/tag389.xml"/><Relationship Id="rId4" Type="http://schemas.openxmlformats.org/officeDocument/2006/relationships/vmlDrawing" Target="../drawings/vmlDrawing118.vml"/><Relationship Id="rId9" Type="http://schemas.openxmlformats.org/officeDocument/2006/relationships/image" Target="../media/image16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4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oleObject" Target="../embeddings/oleObject126.bin"/><Relationship Id="rId5" Type="http://schemas.openxmlformats.org/officeDocument/2006/relationships/tags" Target="../tags/tag391.xml"/><Relationship Id="rId4" Type="http://schemas.openxmlformats.org/officeDocument/2006/relationships/vmlDrawing" Target="../drawings/vmlDrawing120.vml"/><Relationship Id="rId9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24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vmlDrawing" Target="../drawings/vmlDrawing13.v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6.emf"/><Relationship Id="rId4" Type="http://schemas.openxmlformats.org/officeDocument/2006/relationships/theme" Target="../theme/theme5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oleObject" Target="../embeddings/oleObject128.bin"/><Relationship Id="rId5" Type="http://schemas.openxmlformats.org/officeDocument/2006/relationships/tags" Target="../tags/tag393.xml"/><Relationship Id="rId4" Type="http://schemas.openxmlformats.org/officeDocument/2006/relationships/vmlDrawing" Target="../drawings/vmlDrawing122.vml"/><Relationship Id="rId9" Type="http://schemas.openxmlformats.org/officeDocument/2006/relationships/image" Target="../media/image16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oleObject" Target="../embeddings/oleObject130.bin"/><Relationship Id="rId5" Type="http://schemas.openxmlformats.org/officeDocument/2006/relationships/tags" Target="../tags/tag395.xml"/><Relationship Id="rId4" Type="http://schemas.openxmlformats.org/officeDocument/2006/relationships/vmlDrawing" Target="../drawings/vmlDrawing124.vml"/><Relationship Id="rId9" Type="http://schemas.openxmlformats.org/officeDocument/2006/relationships/image" Target="../media/image16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oleObject" Target="../embeddings/oleObject132.bin"/><Relationship Id="rId5" Type="http://schemas.openxmlformats.org/officeDocument/2006/relationships/tags" Target="../tags/tag397.xml"/><Relationship Id="rId4" Type="http://schemas.openxmlformats.org/officeDocument/2006/relationships/vmlDrawing" Target="../drawings/vmlDrawing126.vml"/><Relationship Id="rId9" Type="http://schemas.openxmlformats.org/officeDocument/2006/relationships/image" Target="../media/image16.pn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oleObject" Target="../embeddings/oleObject134.bin"/><Relationship Id="rId5" Type="http://schemas.openxmlformats.org/officeDocument/2006/relationships/tags" Target="../tags/tag399.xml"/><Relationship Id="rId4" Type="http://schemas.openxmlformats.org/officeDocument/2006/relationships/vmlDrawing" Target="../drawings/vmlDrawing128.vml"/><Relationship Id="rId9" Type="http://schemas.openxmlformats.org/officeDocument/2006/relationships/image" Target="../media/image16.pn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oleObject" Target="../embeddings/oleObject136.bin"/><Relationship Id="rId5" Type="http://schemas.openxmlformats.org/officeDocument/2006/relationships/tags" Target="../tags/tag401.xml"/><Relationship Id="rId4" Type="http://schemas.openxmlformats.org/officeDocument/2006/relationships/vmlDrawing" Target="../drawings/vmlDrawing130.vml"/><Relationship Id="rId9" Type="http://schemas.openxmlformats.org/officeDocument/2006/relationships/image" Target="../media/image16.pn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oleObject" Target="../embeddings/oleObject138.bin"/><Relationship Id="rId5" Type="http://schemas.openxmlformats.org/officeDocument/2006/relationships/tags" Target="../tags/tag403.xml"/><Relationship Id="rId4" Type="http://schemas.openxmlformats.org/officeDocument/2006/relationships/vmlDrawing" Target="../drawings/vmlDrawing132.vml"/><Relationship Id="rId9" Type="http://schemas.openxmlformats.org/officeDocument/2006/relationships/image" Target="../media/image16.pn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oleObject" Target="../embeddings/oleObject140.bin"/><Relationship Id="rId5" Type="http://schemas.openxmlformats.org/officeDocument/2006/relationships/tags" Target="../tags/tag405.xml"/><Relationship Id="rId4" Type="http://schemas.openxmlformats.org/officeDocument/2006/relationships/vmlDrawing" Target="../drawings/vmlDrawing134.vml"/><Relationship Id="rId9" Type="http://schemas.openxmlformats.org/officeDocument/2006/relationships/image" Target="../media/image16.png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oleObject" Target="../embeddings/oleObject142.bin"/><Relationship Id="rId5" Type="http://schemas.openxmlformats.org/officeDocument/2006/relationships/tags" Target="../tags/tag407.xml"/><Relationship Id="rId4" Type="http://schemas.openxmlformats.org/officeDocument/2006/relationships/vmlDrawing" Target="../drawings/vmlDrawing136.vml"/><Relationship Id="rId9" Type="http://schemas.openxmlformats.org/officeDocument/2006/relationships/image" Target="../media/image16.pn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oleObject" Target="../embeddings/oleObject144.bin"/><Relationship Id="rId5" Type="http://schemas.openxmlformats.org/officeDocument/2006/relationships/tags" Target="../tags/tag409.xml"/><Relationship Id="rId4" Type="http://schemas.openxmlformats.org/officeDocument/2006/relationships/vmlDrawing" Target="../drawings/vmlDrawing138.vml"/><Relationship Id="rId9" Type="http://schemas.openxmlformats.org/officeDocument/2006/relationships/image" Target="../media/image16.pn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5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oleObject" Target="../embeddings/oleObject146.bin"/><Relationship Id="rId5" Type="http://schemas.openxmlformats.org/officeDocument/2006/relationships/tags" Target="../tags/tag411.xml"/><Relationship Id="rId4" Type="http://schemas.openxmlformats.org/officeDocument/2006/relationships/vmlDrawing" Target="../drawings/vmlDrawing140.vml"/><Relationship Id="rId9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5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vmlDrawing" Target="../drawings/vmlDrawing16.v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image" Target="../media/image6.emf"/><Relationship Id="rId4" Type="http://schemas.openxmlformats.org/officeDocument/2006/relationships/theme" Target="../theme/theme6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oleObject" Target="../embeddings/oleObject148.bin"/><Relationship Id="rId5" Type="http://schemas.openxmlformats.org/officeDocument/2006/relationships/tags" Target="../tags/tag413.xml"/><Relationship Id="rId4" Type="http://schemas.openxmlformats.org/officeDocument/2006/relationships/vmlDrawing" Target="../drawings/vmlDrawing142.vml"/><Relationship Id="rId9" Type="http://schemas.openxmlformats.org/officeDocument/2006/relationships/image" Target="../media/image16.png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oleObject" Target="../embeddings/oleObject150.bin"/><Relationship Id="rId5" Type="http://schemas.openxmlformats.org/officeDocument/2006/relationships/tags" Target="../tags/tag415.xml"/><Relationship Id="rId4" Type="http://schemas.openxmlformats.org/officeDocument/2006/relationships/vmlDrawing" Target="../drawings/vmlDrawing144.vml"/><Relationship Id="rId9" Type="http://schemas.openxmlformats.org/officeDocument/2006/relationships/image" Target="../media/image16.png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oleObject" Target="../embeddings/oleObject152.bin"/><Relationship Id="rId5" Type="http://schemas.openxmlformats.org/officeDocument/2006/relationships/tags" Target="../tags/tag417.xml"/><Relationship Id="rId4" Type="http://schemas.openxmlformats.org/officeDocument/2006/relationships/vmlDrawing" Target="../drawings/vmlDrawing146.vml"/><Relationship Id="rId9" Type="http://schemas.openxmlformats.org/officeDocument/2006/relationships/image" Target="../media/image16.png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oleObject" Target="../embeddings/oleObject154.bin"/><Relationship Id="rId5" Type="http://schemas.openxmlformats.org/officeDocument/2006/relationships/tags" Target="../tags/tag419.xml"/><Relationship Id="rId4" Type="http://schemas.openxmlformats.org/officeDocument/2006/relationships/vmlDrawing" Target="../drawings/vmlDrawing148.vml"/><Relationship Id="rId9" Type="http://schemas.openxmlformats.org/officeDocument/2006/relationships/image" Target="../media/image16.png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theme" Target="../theme/theme6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oleObject" Target="../embeddings/oleObject156.bin"/><Relationship Id="rId5" Type="http://schemas.openxmlformats.org/officeDocument/2006/relationships/tags" Target="../tags/tag421.xml"/><Relationship Id="rId4" Type="http://schemas.openxmlformats.org/officeDocument/2006/relationships/vmlDrawing" Target="../drawings/vmlDrawing150.v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oleObject" Target="../embeddings/oleObject159.bin"/><Relationship Id="rId5" Type="http://schemas.openxmlformats.org/officeDocument/2006/relationships/tags" Target="../tags/tag424.xml"/><Relationship Id="rId4" Type="http://schemas.openxmlformats.org/officeDocument/2006/relationships/vmlDrawing" Target="../drawings/vmlDrawing153.vml"/><Relationship Id="rId9" Type="http://schemas.openxmlformats.org/officeDocument/2006/relationships/image" Target="../media/image16.pn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6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oleObject" Target="../embeddings/oleObject161.bin"/><Relationship Id="rId5" Type="http://schemas.openxmlformats.org/officeDocument/2006/relationships/tags" Target="../tags/tag426.xml"/><Relationship Id="rId4" Type="http://schemas.openxmlformats.org/officeDocument/2006/relationships/vmlDrawing" Target="../drawings/vmlDrawing155.vml"/><Relationship Id="rId9" Type="http://schemas.openxmlformats.org/officeDocument/2006/relationships/image" Target="../media/image16.png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oleObject" Target="../embeddings/oleObject163.bin"/><Relationship Id="rId5" Type="http://schemas.openxmlformats.org/officeDocument/2006/relationships/tags" Target="../tags/tag428.xml"/><Relationship Id="rId4" Type="http://schemas.openxmlformats.org/officeDocument/2006/relationships/vmlDrawing" Target="../drawings/vmlDrawing157.vml"/><Relationship Id="rId9" Type="http://schemas.openxmlformats.org/officeDocument/2006/relationships/image" Target="../media/image16.pn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oleObject" Target="../embeddings/oleObject165.bin"/><Relationship Id="rId5" Type="http://schemas.openxmlformats.org/officeDocument/2006/relationships/tags" Target="../tags/tag430.xml"/><Relationship Id="rId4" Type="http://schemas.openxmlformats.org/officeDocument/2006/relationships/vmlDrawing" Target="../drawings/vmlDrawing159.vml"/><Relationship Id="rId9" Type="http://schemas.openxmlformats.org/officeDocument/2006/relationships/image" Target="../media/image16.png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6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oleObject" Target="../embeddings/oleObject167.bin"/><Relationship Id="rId5" Type="http://schemas.openxmlformats.org/officeDocument/2006/relationships/tags" Target="../tags/tag432.xml"/><Relationship Id="rId4" Type="http://schemas.openxmlformats.org/officeDocument/2006/relationships/vmlDrawing" Target="../drawings/vmlDrawing161.vml"/><Relationship Id="rId9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1.bin"/><Relationship Id="rId5" Type="http://schemas.openxmlformats.org/officeDocument/2006/relationships/tags" Target="../tags/tag96.xml"/><Relationship Id="rId4" Type="http://schemas.openxmlformats.org/officeDocument/2006/relationships/vmlDrawing" Target="../drawings/vmlDrawing19.v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7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oleObject" Target="../embeddings/oleObject169.bin"/><Relationship Id="rId5" Type="http://schemas.openxmlformats.org/officeDocument/2006/relationships/tags" Target="../tags/tag434.xml"/><Relationship Id="rId4" Type="http://schemas.openxmlformats.org/officeDocument/2006/relationships/vmlDrawing" Target="../drawings/vmlDrawing163.vml"/><Relationship Id="rId9" Type="http://schemas.openxmlformats.org/officeDocument/2006/relationships/image" Target="../media/image16.pn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7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oleObject" Target="../embeddings/oleObject171.bin"/><Relationship Id="rId5" Type="http://schemas.openxmlformats.org/officeDocument/2006/relationships/tags" Target="../tags/tag436.xml"/><Relationship Id="rId4" Type="http://schemas.openxmlformats.org/officeDocument/2006/relationships/vmlDrawing" Target="../drawings/vmlDrawing165.vml"/><Relationship Id="rId9" Type="http://schemas.openxmlformats.org/officeDocument/2006/relationships/image" Target="../media/image16.png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7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oleObject" Target="../embeddings/oleObject173.bin"/><Relationship Id="rId5" Type="http://schemas.openxmlformats.org/officeDocument/2006/relationships/tags" Target="../tags/tag438.xml"/><Relationship Id="rId4" Type="http://schemas.openxmlformats.org/officeDocument/2006/relationships/vmlDrawing" Target="../drawings/vmlDrawing167.vml"/><Relationship Id="rId9" Type="http://schemas.openxmlformats.org/officeDocument/2006/relationships/image" Target="../media/image16.png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7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oleObject" Target="../embeddings/oleObject175.bin"/><Relationship Id="rId5" Type="http://schemas.openxmlformats.org/officeDocument/2006/relationships/tags" Target="../tags/tag440.xml"/><Relationship Id="rId4" Type="http://schemas.openxmlformats.org/officeDocument/2006/relationships/vmlDrawing" Target="../drawings/vmlDrawing169.vml"/><Relationship Id="rId9" Type="http://schemas.openxmlformats.org/officeDocument/2006/relationships/image" Target="../media/image16.pn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24.bin"/><Relationship Id="rId5" Type="http://schemas.openxmlformats.org/officeDocument/2006/relationships/tags" Target="../tags/tag99.xml"/><Relationship Id="rId4" Type="http://schemas.openxmlformats.org/officeDocument/2006/relationships/vmlDrawing" Target="../drawings/vmlDrawing22.v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27.bin"/><Relationship Id="rId5" Type="http://schemas.openxmlformats.org/officeDocument/2006/relationships/tags" Target="../tags/tag102.xml"/><Relationship Id="rId4" Type="http://schemas.openxmlformats.org/officeDocument/2006/relationships/vmlDrawing" Target="../drawings/vmlDrawing2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03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34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036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04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03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024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024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024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250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0252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0257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0253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0255" idx="4"/>
              <a:endCxn id="1025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5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127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127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1273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1274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1276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128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127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1279" idx="4"/>
              <a:endCxn id="1127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7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9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2294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2295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2297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2298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2300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2305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2301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2303" idx="4"/>
              <a:endCxn id="1230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28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3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3318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3319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3321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3322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3324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3329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3325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3327" idx="4"/>
              <a:endCxn id="1332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29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434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434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4345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4347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4352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4348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4350" idx="4"/>
              <a:endCxn id="1435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0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990681" y="1940719"/>
            <a:ext cx="180181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20-8-2015 12:01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536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536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5369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5371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5376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5372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5374" idx="4"/>
              <a:endCxn id="153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904956" y="1940719"/>
            <a:ext cx="19732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27-8-2015 18:55 Romance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639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639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6393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6394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6396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640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639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6399" idx="4"/>
              <a:endCxn id="1639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8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85919" y="1940719"/>
            <a:ext cx="18113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7414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7415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7417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17418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7420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7425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7421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7423" idx="4"/>
              <a:endCxn id="1742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2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30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25/11/2015 17:05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843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843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8441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8442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8444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8449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844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8447" idx="4"/>
              <a:endCxn id="1844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4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0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85919" y="1940719"/>
            <a:ext cx="181133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048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20487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20489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20490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20492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20497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20493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20495" idx="4"/>
              <a:endCxn id="2049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49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31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05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205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2057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2058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2060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2065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206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2063" idx="4"/>
              <a:endCxn id="206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4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1434" tIns="45718" rIns="91434" bIns="45718" anchor="ctr"/>
          <a:lstStyle/>
          <a:p>
            <a:pPr eaLnBrk="1" hangingPunct="1">
              <a:defRPr/>
            </a:pPr>
            <a:endParaRPr lang="pt-PT" sz="1599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panose="020B0604020202020204" pitchFamily="34" charset="0"/>
              </a:rPr>
              <a:t>Last Modified 20/01/2014 17:38 W. Central Africa Standard Time</a:t>
            </a:r>
            <a:endParaRPr lang="pt-PT" sz="1599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 panose="020B0604020202020204" pitchFamily="34" charset="0"/>
              </a:rPr>
              <a:t>Printed 21-8-2015 13:31 GMT Standard Time</a:t>
            </a:r>
            <a:endParaRPr lang="pt-PT" sz="1599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51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2151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sz="1599" dirty="0" err="1">
              <a:solidFill>
                <a:srgbClr val="FFDD95"/>
              </a:solidFill>
            </a:endParaRPr>
          </a:p>
        </p:txBody>
      </p:sp>
      <p:sp>
        <p:nvSpPr>
          <p:cNvPr id="21513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  <a:cs typeface="Arial" panose="020B0604020202020204" pitchFamily="34" charset="0"/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514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Unit</a:t>
            </a:r>
            <a:r>
              <a:rPr lang="pt-PT" sz="1599" dirty="0" smtClean="0">
                <a:solidFill>
                  <a:srgbClr val="525252"/>
                </a:solidFill>
                <a:cs typeface="Arial" panose="020B0604020202020204" pitchFamily="34" charset="0"/>
              </a:rPr>
              <a:t> </a:t>
            </a: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of</a:t>
            </a:r>
            <a:r>
              <a:rPr lang="pt-PT" sz="1599" dirty="0" smtClean="0">
                <a:solidFill>
                  <a:srgbClr val="525252"/>
                </a:solidFill>
                <a:cs typeface="Arial" panose="020B0604020202020204" pitchFamily="34" charset="0"/>
              </a:rPr>
              <a:t> </a:t>
            </a:r>
            <a:r>
              <a:rPr lang="pt-PT" sz="1599" dirty="0" err="1" smtClean="0">
                <a:solidFill>
                  <a:srgbClr val="525252"/>
                </a:solidFill>
                <a:cs typeface="Arial" panose="020B0604020202020204" pitchFamily="34" charset="0"/>
              </a:rPr>
              <a:t>measure</a:t>
            </a:r>
            <a:endParaRPr lang="pt-PT" sz="1599" dirty="0" smtClean="0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  <p:grpSp>
        <p:nvGrpSpPr>
          <p:cNvPr id="21516" name="McK Slide Elements" hidden="1"/>
          <p:cNvGrpSpPr>
            <a:grpSpLocks/>
          </p:cNvGrpSpPr>
          <p:nvPr/>
        </p:nvGrpSpPr>
        <p:grpSpPr bwMode="auto">
          <a:xfrm>
            <a:off x="119063" y="6284913"/>
            <a:ext cx="8548687" cy="401637"/>
            <a:chOff x="75" y="3760"/>
            <a:chExt cx="5385" cy="425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0"/>
              <a:ext cx="538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  <a:cs typeface="Arial" panose="020B0604020202020204" pitchFamily="34" charset="0"/>
                </a:rPr>
                <a:t>1 Nota de rodapé</a:t>
              </a:r>
            </a:p>
          </p:txBody>
        </p:sp>
        <p:sp>
          <p:nvSpPr>
            <p:cNvPr id="21521" name="McK 5. Source"/>
            <p:cNvSpPr>
              <a:spLocks noChangeArrowheads="1"/>
            </p:cNvSpPr>
            <p:nvPr/>
          </p:nvSpPr>
          <p:spPr bwMode="auto">
            <a:xfrm>
              <a:off x="75" y="4019"/>
              <a:ext cx="432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8013" indent="-608013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3763"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1188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  <a:cs typeface="Arial" panose="020B0604020202020204" pitchFamily="34" charset="0"/>
                </a:rPr>
                <a:t>FONTE: Fonte</a:t>
              </a:r>
            </a:p>
          </p:txBody>
        </p:sp>
      </p:grpSp>
      <p:grpSp>
        <p:nvGrpSpPr>
          <p:cNvPr id="21517" name="ACET" hidden="1"/>
          <p:cNvGrpSpPr>
            <a:grpSpLocks/>
          </p:cNvGrpSpPr>
          <p:nvPr/>
        </p:nvGrpSpPr>
        <p:grpSpPr bwMode="auto">
          <a:xfrm>
            <a:off x="1452563" y="1123950"/>
            <a:ext cx="4264025" cy="511175"/>
            <a:chOff x="915" y="708"/>
            <a:chExt cx="2686" cy="322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>
                <a:defRPr/>
              </a:pPr>
              <a:r>
                <a:rPr lang="pt-PT" sz="1599" b="1" dirty="0" err="1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rPr>
                <a:t>Title</a:t>
              </a:r>
              <a:endParaRPr lang="pt-PT" sz="1599" b="1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Unit</a:t>
              </a:r>
              <a:r>
                <a:rPr lang="pt-PT" sz="1599" dirty="0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 </a:t>
              </a: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of</a:t>
              </a:r>
              <a:r>
                <a:rPr lang="pt-PT" sz="1599" dirty="0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 </a:t>
              </a:r>
              <a:r>
                <a:rPr lang="pt-PT" sz="1599" dirty="0" err="1">
                  <a:solidFill>
                    <a:srgbClr val="525252"/>
                  </a:solidFill>
                  <a:latin typeface="Arial" charset="0"/>
                  <a:cs typeface="Arial" panose="020B0604020202020204" pitchFamily="34" charset="0"/>
                </a:rPr>
                <a:t>measure</a:t>
              </a:r>
              <a:endParaRPr lang="pt-PT" sz="1599" dirty="0">
                <a:solidFill>
                  <a:srgbClr val="525252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</p:sldLayoutIdLst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rgbClr val="8D0C18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92088" indent="-1905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500">
          <a:solidFill>
            <a:schemeClr val="tx1"/>
          </a:solidFill>
          <a:latin typeface="+mn-lt"/>
        </a:defRPr>
      </a:lvl2pPr>
      <a:lvl3pPr marL="455613" indent="-26035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3pPr>
      <a:lvl4pPr marL="612775" indent="-1539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500">
          <a:solidFill>
            <a:schemeClr val="tx1"/>
          </a:solidFill>
          <a:latin typeface="+mn-lt"/>
        </a:defRPr>
      </a:lvl4pPr>
      <a:lvl5pPr marL="749300" indent="-1285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5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99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99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99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6" name="Slide do think-cell" r:id="rId6" imgW="270" imgH="270" progId="TCLayout.ActiveDocument.1">
                  <p:embed/>
                </p:oleObj>
              </mc:Choice>
              <mc:Fallback>
                <p:oleObj name="Slide do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990699" y="1940591"/>
            <a:ext cx="18017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20-8-2015 12:01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8103" y="4114417"/>
            <a:ext cx="158697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of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of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33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904938" y="1940591"/>
            <a:ext cx="197329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27-8-2015 18:55 Romance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8103" y="4114417"/>
            <a:ext cx="158697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it-IT" sz="800" dirty="0" smtClean="0">
                <a:solidFill>
                  <a:srgbClr val="FFFFFF"/>
                </a:solidFill>
                <a:latin typeface="Arial" charset="0"/>
              </a:rPr>
              <a:t>LAD-203038150503</a:t>
            </a:r>
            <a:endParaRPr lang="pt-PT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of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4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713" y="1940591"/>
            <a:ext cx="221374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8103" y="4114417"/>
            <a:ext cx="158697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it-IT" sz="800" dirty="0" smtClean="0">
                <a:solidFill>
                  <a:srgbClr val="FFFFFF"/>
                </a:solidFill>
                <a:latin typeface="Arial" charset="0"/>
              </a:rPr>
              <a:t>LAD-203038150503</a:t>
            </a:r>
            <a:endParaRPr lang="pt-PT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of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2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86" name="Slide do think-cell" r:id="rId6" imgW="270" imgH="270" progId="TCLayout.ActiveDocument.1">
                  <p:embed/>
                </p:oleObj>
              </mc:Choice>
              <mc:Fallback>
                <p:oleObj name="Slide do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990699" y="1940591"/>
            <a:ext cx="18017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20-8-2015 12:01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8103" y="4114417"/>
            <a:ext cx="158697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of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of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5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85890" y="1940591"/>
            <a:ext cx="18113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293" y="4114417"/>
            <a:ext cx="15965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pt-PT" sz="800" dirty="0" smtClean="0">
                <a:solidFill>
                  <a:srgbClr val="FFFFFF"/>
                </a:solidFill>
                <a:latin typeface="Arial" charset="0"/>
              </a:rPr>
              <a:t>LAD-AW0018130323</a:t>
            </a:r>
            <a:endParaRPr lang="pt-PT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of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382"/>
            <a:ext cx="8548687" cy="397660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of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4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7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85890" y="1940591"/>
            <a:ext cx="181139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20-05-2013 18:53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293" y="4114417"/>
            <a:ext cx="15965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pt-PT" sz="800" dirty="0" smtClean="0">
                <a:solidFill>
                  <a:srgbClr val="FFFFFF"/>
                </a:solidFill>
                <a:latin typeface="Arial" charset="0"/>
              </a:rPr>
              <a:t>LAD-AW0018130323</a:t>
            </a:r>
            <a:endParaRPr lang="pt-PT" sz="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of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382"/>
            <a:ext cx="8548687" cy="397660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of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4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42" name="Slide do think-cell" r:id="rId6" imgW="270" imgH="270" progId="TCLayout.ActiveDocument.1">
                  <p:embed/>
                </p:oleObj>
              </mc:Choice>
              <mc:Fallback>
                <p:oleObj name="Slide do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990699" y="1940591"/>
            <a:ext cx="18017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20-10-2015 12:01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8103" y="4114417"/>
            <a:ext cx="158697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14/09/2015 14:32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of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of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73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713" y="1940591"/>
            <a:ext cx="221374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25/11/2015 17:05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8103" y="4114417"/>
            <a:ext cx="158697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21-10-2015 14:41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it-IT" sz="800" smtClean="0">
                <a:solidFill>
                  <a:srgbClr val="FFFFFF"/>
                </a:solidFill>
                <a:latin typeface="Arial" charset="0"/>
              </a:rPr>
              <a:t>LAD-204048150504</a:t>
            </a:r>
            <a:endParaRPr lang="pt-PT" sz="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of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3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5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79904" y="1940591"/>
            <a:ext cx="222336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10-03-2015 16:39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7887307" y="4114417"/>
            <a:ext cx="200856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05-03-2015 15:11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it-IT" sz="800" smtClean="0">
                <a:solidFill>
                  <a:srgbClr val="FFFFFF"/>
                </a:solidFill>
                <a:latin typeface="Arial" charset="0"/>
              </a:rPr>
              <a:t>LAD-204038140906</a:t>
            </a:r>
            <a:endParaRPr lang="pt-PT" sz="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of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of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64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307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307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3081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083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088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308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086" idx="4"/>
              <a:endCxn id="308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4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79904" y="1940591"/>
            <a:ext cx="2223366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Last Modified 10-03-2015 16:39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7887307" y="4114417"/>
            <a:ext cx="200856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05-03-2015 15:11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Text</a:t>
            </a:r>
            <a:endParaRPr lang="pt-PT" dirty="0"/>
          </a:p>
        </p:txBody>
      </p:sp>
      <p:sp>
        <p:nvSpPr>
          <p:cNvPr id="27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pt-PT" dirty="0" smtClean="0"/>
          </a:p>
        </p:txBody>
      </p:sp>
      <p:sp>
        <p:nvSpPr>
          <p:cNvPr id="28" name="SlideTopBar"/>
          <p:cNvSpPr/>
          <p:nvPr/>
        </p:nvSpPr>
        <p:spPr>
          <a:xfrm>
            <a:off x="0" y="-1"/>
            <a:ext cx="8961438" cy="192385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pt-PT" dirty="0" err="1" smtClean="0">
              <a:solidFill>
                <a:srgbClr val="FFDD95"/>
              </a:solidFill>
            </a:endParaRPr>
          </a:p>
        </p:txBody>
      </p:sp>
      <p:sp>
        <p:nvSpPr>
          <p:cNvPr id="2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r>
              <a:rPr lang="it-IT" sz="800" smtClean="0">
                <a:solidFill>
                  <a:srgbClr val="FFFFFF"/>
                </a:solidFill>
                <a:latin typeface="Arial" charset="0"/>
              </a:rPr>
              <a:t>LAD-204038140906</a:t>
            </a:r>
            <a:endParaRPr lang="pt-PT" sz="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McK 1. On-page tracker" hidden="1"/>
          <p:cNvSpPr>
            <a:spLocks noChangeArrowheads="1"/>
          </p:cNvSpPr>
          <p:nvPr/>
        </p:nvSpPr>
        <p:spPr bwMode="auto">
          <a:xfrm>
            <a:off x="119063" y="15154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t-PT" sz="1200" smtClean="0">
                <a:solidFill>
                  <a:srgbClr val="FFFFFF">
                    <a:lumMod val="85000"/>
                  </a:srgbClr>
                </a:solidFill>
                <a:latin typeface="Arial" charset="0"/>
              </a:rPr>
              <a:t>TRACKER</a:t>
            </a:r>
            <a:endParaRPr lang="pt-PT" sz="1200">
              <a:solidFill>
                <a:srgbClr val="FFFFFF">
                  <a:lumMod val="85000"/>
                </a:srgbClr>
              </a:solidFill>
              <a:latin typeface="Arial" charset="0"/>
            </a:endParaRP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32" name="McK Slide Elements" hidden="1"/>
          <p:cNvGrpSpPr>
            <a:grpSpLocks/>
          </p:cNvGrpSpPr>
          <p:nvPr/>
        </p:nvGrpSpPr>
        <p:grpSpPr bwMode="auto">
          <a:xfrm>
            <a:off x="119063" y="6288383"/>
            <a:ext cx="8548687" cy="36554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3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eaLnBrk="1" hangingPunct="1">
                <a:tabLst>
                  <a:tab pos="612775" algn="l"/>
                </a:tabLst>
              </a:pPr>
              <a:r>
                <a:rPr lang="pt-PT" sz="1000" dirty="0" smtClean="0">
                  <a:solidFill>
                    <a:srgbClr val="FFFFFF"/>
                  </a:solidFill>
                  <a:latin typeface="Arial" charset="0"/>
                </a:rPr>
                <a:t>FONTE: Fonte</a:t>
              </a:r>
              <a:endParaRPr lang="pt-PT" sz="1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37" idx="4"/>
              <a:endCxn id="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pt-PT" b="1" dirty="0" err="1" smtClean="0">
                  <a:solidFill>
                    <a:srgbClr val="000000"/>
                  </a:solidFill>
                  <a:latin typeface="Arial" charset="0"/>
                </a:rPr>
                <a:t>Title</a:t>
              </a:r>
              <a:endParaRPr lang="pt-PT" b="1" dirty="0" smtClean="0">
                <a:solidFill>
                  <a:srgbClr val="000000"/>
                </a:solidFill>
                <a:latin typeface="Arial" charset="0"/>
              </a:endParaRPr>
            </a:p>
            <a:p>
              <a:pPr eaLnBrk="1" hangingPunct="1"/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Unit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of</a:t>
              </a:r>
              <a:r>
                <a:rPr lang="pt-PT" dirty="0" smtClean="0">
                  <a:solidFill>
                    <a:srgbClr val="525252"/>
                  </a:solidFill>
                  <a:latin typeface="Arial" charset="0"/>
                </a:rPr>
                <a:t> </a:t>
              </a:r>
              <a:r>
                <a:rPr lang="pt-PT" dirty="0" err="1" smtClean="0">
                  <a:solidFill>
                    <a:srgbClr val="525252"/>
                  </a:solidFill>
                  <a:latin typeface="Arial" charset="0"/>
                </a:rPr>
                <a:t>measure</a:t>
              </a:r>
              <a:endParaRPr lang="pt-PT" dirty="0">
                <a:solidFill>
                  <a:srgbClr val="52525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6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7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5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61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6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71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410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410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4105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4106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4108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411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410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4111" idx="4"/>
              <a:endCxn id="411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5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7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0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6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1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6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1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6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0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1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512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5127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5129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5130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5132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5137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5133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5135" idx="4"/>
              <a:endCxn id="513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3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26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5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5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0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0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4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19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1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3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38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 userDrawn="1"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 userDrawn="1"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5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093075" y="4114800"/>
            <a:ext cx="15970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03-05-2013 13:20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6150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6151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>
            <p:custDataLst>
              <p:tags r:id="rId12"/>
            </p:custDataLst>
          </p:nvPr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6153" name="doc id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800" dirty="0" smtClean="0">
                <a:solidFill>
                  <a:srgbClr val="FFFFFF"/>
                </a:solidFill>
              </a:rPr>
              <a:t>LAD-AW0018130323</a:t>
            </a:r>
          </a:p>
        </p:txBody>
      </p:sp>
      <p:sp>
        <p:nvSpPr>
          <p:cNvPr id="6154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6156" name="McK Slide Elements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6161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6157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6159" idx="4"/>
              <a:endCxn id="615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5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27" r:id="rId3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8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25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2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9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21-8-2015 13:31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103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1034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1036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1041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103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7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4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3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0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8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5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 hidden="1"/>
          <p:cNvGraphicFramePr>
            <a:graphicFrameLocks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7892257" y="4114006"/>
            <a:ext cx="19986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25/11/2015 13:17 W. Central Africa Standard Time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17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text styles</a:t>
            </a:r>
          </a:p>
          <a:p>
            <a:pPr lvl="1"/>
            <a:r>
              <a:rPr lang="en-US" altLang="pt-PT" smtClean="0"/>
              <a:t>Second level</a:t>
            </a:r>
          </a:p>
          <a:p>
            <a:pPr lvl="2"/>
            <a:r>
              <a:rPr lang="en-US" altLang="pt-PT" smtClean="0"/>
              <a:t>Third level</a:t>
            </a:r>
          </a:p>
          <a:p>
            <a:pPr lvl="3"/>
            <a:r>
              <a:rPr lang="en-US" altLang="pt-PT" smtClean="0"/>
              <a:t>Fourth level</a:t>
            </a:r>
          </a:p>
          <a:p>
            <a:pPr lvl="4"/>
            <a:r>
              <a:rPr lang="en-US" altLang="pt-PT" smtClean="0"/>
              <a:t>Fifth level</a:t>
            </a:r>
          </a:p>
        </p:txBody>
      </p:sp>
      <p:sp>
        <p:nvSpPr>
          <p:cNvPr id="717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DD95"/>
              </a:solidFill>
            </a:endParaRPr>
          </a:p>
        </p:txBody>
      </p:sp>
      <p:sp>
        <p:nvSpPr>
          <p:cNvPr id="7177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pt-PT" sz="800" dirty="0" smtClean="0">
                <a:solidFill>
                  <a:srgbClr val="FFFFFF"/>
                </a:solidFill>
              </a:rPr>
              <a:t>LAD-203038151117</a:t>
            </a:r>
          </a:p>
        </p:txBody>
      </p:sp>
      <p:sp>
        <p:nvSpPr>
          <p:cNvPr id="7178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525252"/>
                </a:solidFill>
              </a:rPr>
              <a:t>Unit of measure</a:t>
            </a:r>
            <a:endParaRPr lang="en-US" sz="1600" dirty="0" smtClean="0">
              <a:solidFill>
                <a:srgbClr val="525252"/>
              </a:solidFill>
            </a:endParaRPr>
          </a:p>
        </p:txBody>
      </p:sp>
      <p:grpSp>
        <p:nvGrpSpPr>
          <p:cNvPr id="7180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98462"/>
            <a:chOff x="75" y="3763"/>
            <a:chExt cx="5385" cy="421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000" smtClean="0">
                  <a:solidFill>
                    <a:srgbClr val="525252"/>
                  </a:solidFill>
                </a:rPr>
                <a:t>1 Nota de rodapé</a:t>
              </a:r>
              <a:endParaRPr lang="en-US" sz="1000" dirty="0" smtClean="0">
                <a:solidFill>
                  <a:srgbClr val="525252"/>
                </a:solidFill>
              </a:endParaRPr>
            </a:p>
          </p:txBody>
        </p:sp>
        <p:sp>
          <p:nvSpPr>
            <p:cNvPr id="7185" name="McK 5. Source"/>
            <p:cNvSpPr>
              <a:spLocks noChangeArrowheads="1"/>
            </p:cNvSpPr>
            <p:nvPr/>
          </p:nvSpPr>
          <p:spPr bwMode="auto">
            <a:xfrm>
              <a:off x="75" y="4021"/>
              <a:ext cx="432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718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7183" idx="4"/>
              <a:endCxn id="718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8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78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87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 dirty="0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6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21531" y="1952839"/>
            <a:ext cx="1340110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Last Modified 02/03/2016 17:20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00882" y="4126665"/>
            <a:ext cx="1181414" cy="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41">
                <a:solidFill>
                  <a:srgbClr val="000000"/>
                </a:solidFill>
              </a:rPr>
              <a:t>Printed 02/03/2016 17:18 GMT Standard Time</a:t>
            </a:r>
            <a:endParaRPr lang="en-US" sz="1176" dirty="0">
              <a:solidFill>
                <a:srgbClr val="000000"/>
              </a:solidFill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23746"/>
            <a:ext cx="8686800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4" y="156199"/>
            <a:ext cx="628377" cy="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29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3" y="839927"/>
            <a:ext cx="8618537" cy="18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76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/>
          <p:cNvGrpSpPr>
            <a:grpSpLocks/>
          </p:cNvGrpSpPr>
          <p:nvPr/>
        </p:nvGrpSpPr>
        <p:grpSpPr bwMode="auto">
          <a:xfrm>
            <a:off x="119063" y="6284925"/>
            <a:ext cx="8548687" cy="282576"/>
            <a:chOff x="75" y="3959"/>
            <a:chExt cx="5385" cy="178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959"/>
              <a:ext cx="5385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1 Nota de </a:t>
              </a:r>
              <a:r>
                <a:rPr lang="en-US" sz="735" dirty="0" err="1">
                  <a:solidFill>
                    <a:srgbClr val="808080"/>
                  </a:solidFill>
                  <a:latin typeface="Arial"/>
                </a:rPr>
                <a:t>rodapé</a:t>
              </a:r>
              <a:endParaRPr lang="en-US" sz="735" dirty="0">
                <a:solidFill>
                  <a:srgbClr val="808080"/>
                </a:solidFill>
                <a:latin typeface="Arial"/>
              </a:endParaRP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66"/>
              <a:ext cx="432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448056" indent="-448056" defTabSz="658082" eaLnBrk="1" hangingPunct="1">
                <a:tabLst>
                  <a:tab pos="450390" algn="l"/>
                </a:tabLst>
              </a:pPr>
              <a:r>
                <a:rPr lang="en-US" sz="735" dirty="0">
                  <a:solidFill>
                    <a:srgbClr val="808080"/>
                  </a:solidFill>
                  <a:latin typeface="Arial"/>
                </a:rPr>
                <a:t>FONTE: Fonte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4" y="1177927"/>
            <a:ext cx="4264025" cy="457201"/>
            <a:chOff x="915" y="742"/>
            <a:chExt cx="2686" cy="28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42"/>
              <a:ext cx="2686" cy="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en-US" sz="1428" b="1" dirty="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sz="1428" dirty="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5" y="1951038"/>
            <a:ext cx="4302125" cy="90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21" name="McKSticker"/>
          <p:cNvGrpSpPr/>
          <p:nvPr/>
        </p:nvGrpSpPr>
        <p:grpSpPr>
          <a:xfrm>
            <a:off x="7977648" y="494472"/>
            <a:ext cx="819583" cy="163443"/>
            <a:chOff x="7918017" y="285750"/>
            <a:chExt cx="819583" cy="163443"/>
          </a:xfrm>
        </p:grpSpPr>
        <p:sp>
          <p:nvSpPr>
            <p:cNvPr id="22" name="StickerRectangle" hidden="1"/>
            <p:cNvSpPr>
              <a:spLocks noChangeArrowheads="1"/>
            </p:cNvSpPr>
            <p:nvPr/>
          </p:nvSpPr>
          <p:spPr bwMode="auto">
            <a:xfrm>
              <a:off x="7918017" y="285750"/>
              <a:ext cx="819583" cy="16344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58082" eaLnBrk="1" hangingPunct="1">
                <a:buClr>
                  <a:srgbClr val="000000"/>
                </a:buClr>
              </a:pPr>
              <a:r>
                <a:rPr lang="en-US" sz="882" dirty="0">
                  <a:solidFill>
                    <a:srgbClr val="808080"/>
                  </a:solidFill>
                  <a:latin typeface="Arial"/>
                </a:rPr>
                <a:t>ILLUSTRATIVE</a:t>
              </a:r>
            </a:p>
          </p:txBody>
        </p:sp>
        <p:cxnSp>
          <p:nvCxnSpPr>
            <p:cNvPr id="23" name="AutoShape 31" hidden="1"/>
            <p:cNvCxnSpPr>
              <a:cxnSpLocks noChangeShapeType="1"/>
              <a:stCxn id="22" idx="2"/>
              <a:endCxn id="22" idx="4"/>
            </p:cNvCxnSpPr>
            <p:nvPr/>
          </p:nvCxnSpPr>
          <p:spPr bwMode="auto">
            <a:xfrm>
              <a:off x="7918017" y="285750"/>
              <a:ext cx="0" cy="16344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2" hidden="1"/>
            <p:cNvCxnSpPr>
              <a:cxnSpLocks noChangeShapeType="1"/>
              <a:stCxn id="22" idx="4"/>
              <a:endCxn id="22" idx="6"/>
            </p:cNvCxnSpPr>
            <p:nvPr/>
          </p:nvCxnSpPr>
          <p:spPr bwMode="auto">
            <a:xfrm>
              <a:off x="7918017" y="449193"/>
              <a:ext cx="81958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logotip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3" y="43896"/>
            <a:ext cx="1668534" cy="35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4" y="86689"/>
            <a:ext cx="1265658" cy="3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</p:sldLayoutIdLst>
  <p:hf hdr="0" ftr="0" dt="0"/>
  <p:txStyles>
    <p:titleStyle>
      <a:lvl1pPr algn="l" defTabSz="658082" rtl="0" eaLnBrk="1" fontAlgn="base" hangingPunct="1">
        <a:spcBef>
          <a:spcPct val="0"/>
        </a:spcBef>
        <a:spcAft>
          <a:spcPct val="0"/>
        </a:spcAft>
        <a:tabLst>
          <a:tab pos="262533" algn="l"/>
        </a:tabLst>
        <a:defRPr sz="1397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2pPr>
      <a:lvl3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3pPr>
      <a:lvl4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4pPr>
      <a:lvl5pPr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5pPr>
      <a:lvl6pPr marL="336042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6pPr>
      <a:lvl7pPr marL="672084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7pPr>
      <a:lvl8pPr marL="1008126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8pPr>
      <a:lvl9pPr marL="1344168" algn="l" defTabSz="658082" rtl="0" eaLnBrk="1" fontAlgn="base" hangingPunct="1">
        <a:spcBef>
          <a:spcPct val="0"/>
        </a:spcBef>
        <a:spcAft>
          <a:spcPct val="0"/>
        </a:spcAft>
        <a:defRPr sz="1397" b="1">
          <a:solidFill>
            <a:schemeClr val="tx2"/>
          </a:solidFill>
          <a:latin typeface="Arial" charset="0"/>
        </a:defRPr>
      </a:lvl9pPr>
    </p:titleStyle>
    <p:bodyStyle>
      <a:lvl1pPr marL="0" indent="0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176">
          <a:solidFill>
            <a:schemeClr val="tx1"/>
          </a:solidFill>
          <a:latin typeface="+mn-lt"/>
          <a:ea typeface="+mn-ea"/>
          <a:cs typeface="+mn-cs"/>
        </a:defRPr>
      </a:lvl1pPr>
      <a:lvl2pPr marL="142351" indent="-141185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5000"/>
        <a:buFont typeface="Arial" charset="0"/>
        <a:buChar char="▪"/>
        <a:defRPr sz="1176">
          <a:solidFill>
            <a:schemeClr val="tx1"/>
          </a:solidFill>
          <a:latin typeface="+mn-lt"/>
        </a:defRPr>
      </a:lvl2pPr>
      <a:lvl3pPr marL="336042" indent="-192524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–"/>
        <a:defRPr sz="1176">
          <a:solidFill>
            <a:schemeClr val="tx1"/>
          </a:solidFill>
          <a:latin typeface="+mn-lt"/>
        </a:defRPr>
      </a:lvl3pPr>
      <a:lvl4pPr marL="451557" indent="-114348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120000"/>
        <a:buFont typeface="Arial" charset="0"/>
        <a:buChar char="▫"/>
        <a:defRPr sz="1176">
          <a:solidFill>
            <a:schemeClr val="tx1"/>
          </a:solidFill>
          <a:latin typeface="+mn-lt"/>
        </a:defRPr>
      </a:lvl4pPr>
      <a:lvl5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accent4">
            <a:lumMod val="75000"/>
          </a:schemeClr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5pPr>
      <a:lvl6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6pPr>
      <a:lvl7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7pPr>
      <a:lvl8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8pPr>
      <a:lvl9pPr marL="551109" indent="-95679" algn="l" defTabSz="65808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1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3">
          <p15:clr>
            <a:srgbClr val="F26B43"/>
          </p15:clr>
        </p15:guide>
        <p15:guide id="2" pos="94">
          <p15:clr>
            <a:srgbClr val="F26B43"/>
          </p15:clr>
        </p15:guide>
        <p15:guide id="3" orient="horz" pos="792">
          <p15:clr>
            <a:srgbClr val="F26B43"/>
          </p15:clr>
        </p15:guide>
        <p15:guide id="4" pos="7547">
          <p15:clr>
            <a:srgbClr val="F26B43"/>
          </p15:clr>
        </p15:guide>
      </p15:sldGuideLst>
    </p:ext>
  </p:extLst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 l="33000" t="2000" r="-3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2" y="1568345"/>
            <a:ext cx="8065294" cy="443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EE69F1C-F265-43D3-89B2-A369F258C44E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02/07/2018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1111E1A-6408-49E4-B606-B7F6352B1BB3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1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ctr" defTabSz="896112" rtl="0" eaLnBrk="1" latinLnBrk="0" hangingPunct="1">
        <a:spcBef>
          <a:spcPct val="0"/>
        </a:spcBef>
        <a:buNone/>
        <a:defRPr sz="43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042" indent="-336042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28091" indent="-280035" algn="l" defTabSz="8961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44" kern="1200">
          <a:solidFill>
            <a:schemeClr val="tx1"/>
          </a:solidFill>
          <a:latin typeface="+mn-lt"/>
          <a:ea typeface="+mn-ea"/>
          <a:cs typeface="+mn-cs"/>
        </a:defRPr>
      </a:lvl2pPr>
      <a:lvl3pPr marL="1120140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568196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»"/>
        <a:defRPr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464308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12364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08476" indent="-224028" algn="l" defTabSz="8961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8097838" y="4114800"/>
            <a:ext cx="15875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13/07/2015 13:32 GMT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819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819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8201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8203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8208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820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8206" idx="4"/>
              <a:endCxn id="820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06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0" y="6518275"/>
            <a:ext cx="8961438" cy="20478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mtClean="0">
              <a:solidFill>
                <a:srgbClr val="000000"/>
              </a:solidFill>
            </a:endParaRPr>
          </a:p>
        </p:txBody>
      </p:sp>
      <p:sp>
        <p:nvSpPr>
          <p:cNvPr id="24" name="Working Draft" hidden="1"/>
          <p:cNvSpPr txBox="1">
            <a:spLocks noChangeArrowheads="1"/>
          </p:cNvSpPr>
          <p:nvPr/>
        </p:nvSpPr>
        <p:spPr bwMode="auto">
          <a:xfrm rot="5400000">
            <a:off x="7784306" y="1940719"/>
            <a:ext cx="2214563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20/01/2014 17:38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25" name="Printed" hidden="1"/>
          <p:cNvSpPr txBox="1">
            <a:spLocks noChangeArrowheads="1"/>
          </p:cNvSpPr>
          <p:nvPr/>
        </p:nvSpPr>
        <p:spPr bwMode="auto">
          <a:xfrm rot="5400000">
            <a:off x="7892257" y="4114006"/>
            <a:ext cx="19986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</a:rPr>
              <a:t>Printed 02/12/2015 12:52 W. Central Africa Standard Time</a:t>
            </a:r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922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Text</a:t>
            </a:r>
            <a:endParaRPr lang="pt-PT" altLang="pt-PT" smtClean="0"/>
          </a:p>
        </p:txBody>
      </p:sp>
      <p:sp>
        <p:nvSpPr>
          <p:cNvPr id="922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t-PT" smtClean="0"/>
              <a:t>Click to edit Master title style</a:t>
            </a:r>
            <a:endParaRPr lang="pt-PT" altLang="pt-PT" smtClean="0"/>
          </a:p>
        </p:txBody>
      </p:sp>
      <p:sp>
        <p:nvSpPr>
          <p:cNvPr id="28" name="SlideTopBar"/>
          <p:cNvSpPr/>
          <p:nvPr/>
        </p:nvSpPr>
        <p:spPr>
          <a:xfrm>
            <a:off x="0" y="0"/>
            <a:ext cx="8961438" cy="1920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 err="1">
              <a:solidFill>
                <a:srgbClr val="FFDD95"/>
              </a:solidFill>
            </a:endParaRPr>
          </a:p>
        </p:txBody>
      </p:sp>
      <p:sp>
        <p:nvSpPr>
          <p:cNvPr id="9225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t-IT" altLang="pt-PT" sz="800" dirty="0" smtClean="0">
                <a:solidFill>
                  <a:srgbClr val="FFFFFF"/>
                </a:solidFill>
              </a:rPr>
              <a:t>LAD-203038150503</a:t>
            </a:r>
            <a:endParaRPr lang="pt-PT" altLang="pt-PT" sz="800" dirty="0" smtClean="0">
              <a:solidFill>
                <a:srgbClr val="FFFFFF"/>
              </a:solidFill>
            </a:endParaRPr>
          </a:p>
        </p:txBody>
      </p:sp>
      <p:sp>
        <p:nvSpPr>
          <p:cNvPr id="9226" name="McK 1. On-page tracker" hidden="1"/>
          <p:cNvSpPr>
            <a:spLocks noChangeArrowheads="1"/>
          </p:cNvSpPr>
          <p:nvPr/>
        </p:nvSpPr>
        <p:spPr bwMode="auto">
          <a:xfrm>
            <a:off x="119063" y="15875"/>
            <a:ext cx="7334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sz="1200" smtClean="0">
                <a:solidFill>
                  <a:srgbClr val="D9D9D9"/>
                </a:solidFill>
              </a:rPr>
              <a:t>TRACKER</a:t>
            </a:r>
          </a:p>
        </p:txBody>
      </p:sp>
      <p:sp>
        <p:nvSpPr>
          <p:cNvPr id="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86185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PT" sz="1600" dirty="0" err="1" smtClean="0">
                <a:solidFill>
                  <a:srgbClr val="525252"/>
                </a:solidFill>
              </a:rPr>
              <a:t>Unit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of</a:t>
            </a:r>
            <a:r>
              <a:rPr lang="pt-PT" sz="1600" dirty="0" smtClean="0">
                <a:solidFill>
                  <a:srgbClr val="525252"/>
                </a:solidFill>
              </a:rPr>
              <a:t> </a:t>
            </a:r>
            <a:r>
              <a:rPr lang="pt-PT" sz="1600" dirty="0" err="1" smtClean="0">
                <a:solidFill>
                  <a:srgbClr val="525252"/>
                </a:solidFill>
              </a:rPr>
              <a:t>measure</a:t>
            </a:r>
            <a:endParaRPr lang="pt-PT" sz="1600" dirty="0" smtClean="0">
              <a:solidFill>
                <a:srgbClr val="525252"/>
              </a:solidFill>
            </a:endParaRPr>
          </a:p>
        </p:txBody>
      </p:sp>
      <p:grpSp>
        <p:nvGrpSpPr>
          <p:cNvPr id="9228" name="McK Slide Elements" hidden="1"/>
          <p:cNvGrpSpPr>
            <a:grpSpLocks/>
          </p:cNvGrpSpPr>
          <p:nvPr/>
        </p:nvGrpSpPr>
        <p:grpSpPr bwMode="auto">
          <a:xfrm>
            <a:off x="119063" y="6288088"/>
            <a:ext cx="8548687" cy="365125"/>
            <a:chOff x="75" y="3763"/>
            <a:chExt cx="5385" cy="387"/>
          </a:xfrm>
        </p:grpSpPr>
        <p:sp>
          <p:nvSpPr>
            <p:cNvPr id="33" name="McK 4. Footnote"/>
            <p:cNvSpPr txBox="1">
              <a:spLocks noChangeArrowheads="1"/>
            </p:cNvSpPr>
            <p:nvPr/>
          </p:nvSpPr>
          <p:spPr bwMode="auto">
            <a:xfrm>
              <a:off x="75" y="3763"/>
              <a:ext cx="538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sz="1000" dirty="0" smtClean="0">
                  <a:solidFill>
                    <a:srgbClr val="525252"/>
                  </a:solidFill>
                </a:rPr>
                <a:t>1 Nota de rodapé</a:t>
              </a:r>
            </a:p>
          </p:txBody>
        </p:sp>
        <p:sp>
          <p:nvSpPr>
            <p:cNvPr id="9233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sz="1000" smtClean="0">
                  <a:solidFill>
                    <a:srgbClr val="FFFFFF"/>
                  </a:solidFill>
                </a:rPr>
                <a:t>FONTE: Fonte</a:t>
              </a:r>
            </a:p>
          </p:txBody>
        </p:sp>
      </p:grpSp>
      <p:grpSp>
        <p:nvGrpSpPr>
          <p:cNvPr id="922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36" name="AutoShape 249"/>
            <p:cNvCxnSpPr>
              <a:cxnSpLocks noChangeShapeType="1"/>
              <a:stCxn id="9231" idx="4"/>
              <a:endCxn id="923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635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3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PT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>
                <a:defRPr/>
              </a:pPr>
              <a:r>
                <a:rPr lang="pt-PT" altLang="pt-PT" smtClean="0">
                  <a:solidFill>
                    <a:srgbClr val="525252"/>
                  </a:solidFill>
                </a:rPr>
                <a:t>Unit of measure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</p:sldLayoutIdLst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8D0C18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2.xml"/><Relationship Id="rId1" Type="http://schemas.openxmlformats.org/officeDocument/2006/relationships/vmlDrawing" Target="../drawings/vmlDrawing17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8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McK Disclaimer"/>
          <p:cNvSpPr>
            <a:spLocks noChangeArrowheads="1"/>
          </p:cNvSpPr>
          <p:nvPr/>
        </p:nvSpPr>
        <p:spPr bwMode="auto">
          <a:xfrm>
            <a:off x="4837113" y="6518275"/>
            <a:ext cx="32734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048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48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48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48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48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pt-PT" altLang="pt-PT" sz="800" dirty="0"/>
              <a:t>CONFIDENCIAL E EXCLUSIVO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724898"/>
            <a:ext cx="8961438" cy="1107996"/>
          </a:xfrm>
        </p:spPr>
        <p:txBody>
          <a:bodyPr/>
          <a:lstStyle/>
          <a:p>
            <a:pPr algn="ctr" defTabSz="913526" eaLnBrk="1" fontAlgn="auto" hangingPunct="1">
              <a:spcAft>
                <a:spcPts val="0"/>
              </a:spcAft>
              <a:tabLst>
                <a:tab pos="364439" algn="l"/>
              </a:tabLst>
            </a:pPr>
            <a:r>
              <a:rPr lang="en-US" sz="3200" b="1" kern="1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TAAG </a:t>
            </a:r>
            <a:r>
              <a:rPr lang="en-US" sz="32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O MUNDO</a:t>
            </a:r>
            <a:br>
              <a:rPr lang="en-US" sz="32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b="1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Qualidade</a:t>
            </a:r>
            <a:r>
              <a:rPr lang="en-US" sz="2000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b="1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Segurança</a:t>
            </a:r>
            <a:r>
              <a:rPr lang="en-US" sz="2000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Primeiro</a:t>
            </a:r>
            <a:r>
              <a:rPr lang="en-US" sz="2000" b="1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Lugar”</a:t>
            </a:r>
            <a:r>
              <a:rPr lang="en-US" sz="2000" b="1" i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i="1" kern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PT" sz="2000" b="1" i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7365" y="1331198"/>
            <a:ext cx="7211121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endParaRPr lang="pt-PT" sz="2400" b="1" dirty="0" smtClean="0">
              <a:solidFill>
                <a:srgbClr val="000000"/>
              </a:solidFill>
              <a:latin typeface="+mj-lt"/>
            </a:endParaRPr>
          </a:p>
          <a:p>
            <a:pPr lvl="0">
              <a:lnSpc>
                <a:spcPts val="2400"/>
              </a:lnSpc>
            </a:pP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PARA PASSAGEIROS </a:t>
            </a:r>
          </a:p>
          <a:p>
            <a:pPr lvl="0">
              <a:lnSpc>
                <a:spcPts val="2400"/>
              </a:lnSpc>
            </a:pP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COM DESTINO ANGOLA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92" y="1757621"/>
            <a:ext cx="1047171" cy="166265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69" y="1757918"/>
            <a:ext cx="964461" cy="16623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5" y="4765288"/>
            <a:ext cx="2847277" cy="1085385"/>
          </a:xfrm>
          <a:prstGeom prst="rect">
            <a:avLst/>
          </a:prstGeom>
        </p:spPr>
      </p:pic>
      <p:sp>
        <p:nvSpPr>
          <p:cNvPr id="10" name="Rectângulo 9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DOCUMENTAÇÃO NECESSÁRIA PARA A VIAGEM</a:t>
            </a:r>
          </a:p>
        </p:txBody>
      </p:sp>
      <p:sp>
        <p:nvSpPr>
          <p:cNvPr id="13" name="Retângulo 1"/>
          <p:cNvSpPr/>
          <p:nvPr/>
        </p:nvSpPr>
        <p:spPr>
          <a:xfrm>
            <a:off x="307365" y="4597648"/>
            <a:ext cx="4980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Cartão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de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embarque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 Passaporte válido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 Isentos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de visto, desde permaneçam menos </a:t>
            </a:r>
            <a:endParaRPr lang="pt-PT" sz="2000" dirty="0" smtClean="0">
              <a:solidFill>
                <a:srgbClr val="000000"/>
              </a:solidFill>
              <a:latin typeface="+mj-lt"/>
            </a:endParaRPr>
          </a:p>
          <a:p>
            <a:pPr lvl="0">
              <a:buClr>
                <a:srgbClr val="C00000"/>
              </a:buClr>
            </a:pPr>
            <a:r>
              <a:rPr lang="pt-PT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  de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24 horas em território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Angolano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Retângulo 1"/>
          <p:cNvSpPr/>
          <p:nvPr/>
        </p:nvSpPr>
        <p:spPr>
          <a:xfrm>
            <a:off x="307365" y="2228124"/>
            <a:ext cx="7211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Bilhete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de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passagem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 Passaporte válido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 Certificado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de vacinas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internacionais 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 Visto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adequado ao propósito da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visita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Retângulo 1"/>
          <p:cNvSpPr/>
          <p:nvPr/>
        </p:nvSpPr>
        <p:spPr>
          <a:xfrm>
            <a:off x="307365" y="3720167"/>
            <a:ext cx="72111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</a:pPr>
            <a:endParaRPr lang="pt-PT" sz="2400" b="1" dirty="0" smtClean="0">
              <a:solidFill>
                <a:srgbClr val="000000"/>
              </a:solidFill>
              <a:latin typeface="+mj-lt"/>
            </a:endParaRPr>
          </a:p>
          <a:p>
            <a:pPr lvl="0">
              <a:lnSpc>
                <a:spcPts val="2400"/>
              </a:lnSpc>
            </a:pP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PARA PASSAGEIROS </a:t>
            </a:r>
          </a:p>
          <a:p>
            <a:pPr lvl="0">
              <a:lnSpc>
                <a:spcPts val="2400"/>
              </a:lnSpc>
            </a:pPr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EM TRÂNSITO</a:t>
            </a:r>
          </a:p>
          <a:p>
            <a:pPr lvl="0">
              <a:lnSpc>
                <a:spcPts val="2400"/>
              </a:lnSpc>
            </a:pPr>
            <a:endParaRPr lang="pt-PT" sz="2400" b="1" dirty="0" smtClean="0">
              <a:solidFill>
                <a:srgbClr val="C00000"/>
              </a:solidFill>
              <a:latin typeface="+mj-lt"/>
            </a:endParaRPr>
          </a:p>
          <a:p>
            <a:pPr lvl="0">
              <a:lnSpc>
                <a:spcPts val="2400"/>
              </a:lnSpc>
            </a:pPr>
            <a:endParaRPr lang="pt-PT" sz="2400" b="1" dirty="0" smtClean="0">
              <a:solidFill>
                <a:srgbClr val="C00000"/>
              </a:solidFill>
              <a:latin typeface="+mj-lt"/>
            </a:endParaRPr>
          </a:p>
          <a:p>
            <a:pPr lvl="0">
              <a:lnSpc>
                <a:spcPts val="2400"/>
              </a:lnSpc>
            </a:pPr>
            <a:endParaRPr lang="pt-PT" sz="2400" b="1" dirty="0">
              <a:solidFill>
                <a:srgbClr val="C00000"/>
              </a:solidFill>
              <a:latin typeface="+mj-lt"/>
            </a:endParaRPr>
          </a:p>
          <a:p>
            <a:pPr lvl="0">
              <a:lnSpc>
                <a:spcPts val="2400"/>
              </a:lnSpc>
            </a:pPr>
            <a:endParaRPr lang="pt-PT" sz="2400" b="1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5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3085" y="1327161"/>
            <a:ext cx="8265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2000" b="1" dirty="0" smtClean="0">
              <a:latin typeface="+mj-lt"/>
            </a:endParaRPr>
          </a:p>
          <a:p>
            <a:pPr algn="ctr"/>
            <a:r>
              <a:rPr lang="pt-PT" sz="2000" dirty="0" smtClean="0">
                <a:latin typeface="+mj-lt"/>
              </a:rPr>
              <a:t>Os balcões de </a:t>
            </a:r>
            <a:r>
              <a:rPr lang="pt-PT" sz="2000" dirty="0">
                <a:latin typeface="+mj-lt"/>
              </a:rPr>
              <a:t>check-in nos aeroportos </a:t>
            </a:r>
            <a:r>
              <a:rPr lang="pt-PT" sz="2000" dirty="0" smtClean="0">
                <a:latin typeface="+mj-lt"/>
              </a:rPr>
              <a:t>abrem</a:t>
            </a:r>
          </a:p>
          <a:p>
            <a:pPr algn="ctr"/>
            <a:r>
              <a:rPr lang="pt-PT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pt-PT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 HORAS ANTES DA PARTIDA DO VOO</a:t>
            </a:r>
            <a:r>
              <a:rPr lang="pt-PT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pt-PT" sz="2000" dirty="0" smtClean="0">
                <a:latin typeface="+mj-lt"/>
              </a:rPr>
              <a:t>e </a:t>
            </a:r>
            <a:r>
              <a:rPr lang="pt-PT" sz="2000" dirty="0">
                <a:latin typeface="+mj-lt"/>
              </a:rPr>
              <a:t>encerram 90 minutos antes.</a:t>
            </a:r>
          </a:p>
          <a:p>
            <a:pPr lvl="0" algn="ctr"/>
            <a:endParaRPr lang="pt-PT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88" y="2958377"/>
            <a:ext cx="4256587" cy="281149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CHECK-IN</a:t>
            </a:r>
          </a:p>
        </p:txBody>
      </p:sp>
    </p:spTree>
    <p:extLst>
      <p:ext uri="{BB962C8B-B14F-4D97-AF65-F5344CB8AC3E}">
        <p14:creationId xmlns:p14="http://schemas.microsoft.com/office/powerpoint/2010/main" val="36273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900" t="10167" r="30133" b="13936"/>
          <a:stretch/>
        </p:blipFill>
        <p:spPr>
          <a:xfrm>
            <a:off x="4793378" y="2387066"/>
            <a:ext cx="3907382" cy="35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CHECK-IN</a:t>
            </a:r>
          </a:p>
        </p:txBody>
      </p:sp>
      <p:sp>
        <p:nvSpPr>
          <p:cNvPr id="10" name="Retângulo 2"/>
          <p:cNvSpPr/>
          <p:nvPr/>
        </p:nvSpPr>
        <p:spPr>
          <a:xfrm>
            <a:off x="307365" y="3119650"/>
            <a:ext cx="5438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PT" sz="2400" b="1" dirty="0" smtClean="0">
              <a:solidFill>
                <a:srgbClr val="C00000"/>
              </a:solidFill>
              <a:latin typeface="+mj-lt"/>
            </a:endParaRPr>
          </a:p>
          <a:p>
            <a:pPr lvl="0"/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PARA ENTREGA DA BAGAGEM</a:t>
            </a:r>
          </a:p>
          <a:p>
            <a:pPr lvl="0"/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O passageiro deve dirigir-se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ao balcão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assinalado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O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tempo limite é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90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minutos </a:t>
            </a:r>
          </a:p>
          <a:p>
            <a:pPr lvl="0"/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antes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da partida do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voo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  <a:p>
            <a:pPr lvl="0"/>
            <a:endParaRPr lang="pt-PT" sz="2000" dirty="0" smtClean="0">
              <a:solidFill>
                <a:srgbClr val="000000"/>
              </a:solidFill>
              <a:latin typeface="+mj-lt"/>
            </a:endParaRPr>
          </a:p>
          <a:p>
            <a:r>
              <a:rPr lang="pt-PT" sz="2000" b="1" dirty="0" smtClean="0">
                <a:solidFill>
                  <a:schemeClr val="tx2">
                    <a:lumMod val="50000"/>
                  </a:schemeClr>
                </a:solidFill>
              </a:rPr>
              <a:t>A PORTA DE EMBARQUE</a:t>
            </a:r>
            <a:r>
              <a:rPr lang="pt-PT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encerra 30 minutos antes da saída do voo</a:t>
            </a:r>
            <a:endParaRPr lang="pt-PT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Retângulo 2"/>
          <p:cNvSpPr/>
          <p:nvPr/>
        </p:nvSpPr>
        <p:spPr>
          <a:xfrm>
            <a:off x="292124" y="1420406"/>
            <a:ext cx="8882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PT" sz="2400" b="1" dirty="0">
              <a:solidFill>
                <a:srgbClr val="C00000"/>
              </a:solidFill>
              <a:latin typeface="+mj-lt"/>
            </a:endParaRPr>
          </a:p>
          <a:p>
            <a:pPr lvl="0"/>
            <a:r>
              <a:rPr lang="pt-PT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 CHECK-IN ONLINE ESTÁ DISPONÍVEL </a:t>
            </a:r>
            <a:endParaRPr lang="pt-PT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lvl="0"/>
            <a:r>
              <a:rPr lang="pt-PT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36 HORAS ANTES DA PARTIDA </a:t>
            </a:r>
          </a:p>
          <a:p>
            <a:pPr lvl="0"/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do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voo para passageiros com reserva confirmada.</a:t>
            </a:r>
          </a:p>
          <a:p>
            <a:pPr lvl="0"/>
            <a:r>
              <a:rPr lang="pt-PT" sz="2000" dirty="0">
                <a:solidFill>
                  <a:srgbClr val="000000"/>
                </a:solidFill>
                <a:latin typeface="+mj-lt"/>
              </a:rPr>
              <a:t>Para </a:t>
            </a:r>
            <a:r>
              <a:rPr lang="pt-PT" sz="2000" dirty="0" smtClean="0">
                <a:solidFill>
                  <a:srgbClr val="000000"/>
                </a:solidFill>
                <a:latin typeface="+mj-lt"/>
              </a:rPr>
              <a:t>tal,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aceda o nosso website</a:t>
            </a:r>
            <a:r>
              <a:rPr lang="pt-PT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PT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www.taag.com</a:t>
            </a:r>
            <a:endParaRPr lang="pt-PT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INFORMAÇÕES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26720" y="1696720"/>
            <a:ext cx="81921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BAGAGEM DE PORÃO</a:t>
            </a:r>
          </a:p>
          <a:p>
            <a:pPr algn="ctr"/>
            <a:endParaRPr lang="pt-PT" sz="2400" b="1" dirty="0" smtClean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</a:rPr>
              <a:t>Classe </a:t>
            </a:r>
            <a:r>
              <a:rPr lang="pt-PT" sz="2000" dirty="0" smtClean="0">
                <a:latin typeface="+mj-lt"/>
              </a:rPr>
              <a:t>Económica  </a:t>
            </a:r>
            <a:r>
              <a:rPr lang="pt-PT" sz="2000" dirty="0">
                <a:latin typeface="+mj-lt"/>
              </a:rPr>
              <a:t>2 </a:t>
            </a:r>
            <a:r>
              <a:rPr lang="pt-PT" sz="2000" dirty="0" smtClean="0">
                <a:latin typeface="+mj-lt"/>
              </a:rPr>
              <a:t>Peças </a:t>
            </a:r>
            <a:r>
              <a:rPr lang="pt-PT" sz="2000" dirty="0">
                <a:latin typeface="+mj-lt"/>
              </a:rPr>
              <a:t>– 23Kg cada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</a:rPr>
              <a:t>Classe Executiva </a:t>
            </a:r>
            <a:r>
              <a:rPr lang="pt-PT" sz="2000" dirty="0" smtClean="0">
                <a:latin typeface="+mj-lt"/>
              </a:rPr>
              <a:t>2 </a:t>
            </a:r>
            <a:r>
              <a:rPr lang="pt-PT" sz="2000" dirty="0">
                <a:latin typeface="+mj-lt"/>
              </a:rPr>
              <a:t>Peças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>
                <a:latin typeface="+mj-lt"/>
              </a:rPr>
              <a:t>– 32 Kg cada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</a:rPr>
              <a:t>1ª Classe 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>
                <a:latin typeface="+mj-lt"/>
              </a:rPr>
              <a:t>3 </a:t>
            </a:r>
            <a:r>
              <a:rPr lang="pt-PT" sz="2000" dirty="0" smtClean="0">
                <a:latin typeface="+mj-lt"/>
              </a:rPr>
              <a:t>Peças – </a:t>
            </a:r>
            <a:r>
              <a:rPr lang="pt-PT" sz="2000" dirty="0">
                <a:latin typeface="+mj-lt"/>
              </a:rPr>
              <a:t>32 </a:t>
            </a:r>
            <a:r>
              <a:rPr lang="pt-PT" sz="2000" dirty="0" smtClean="0">
                <a:latin typeface="+mj-lt"/>
              </a:rPr>
              <a:t>Kg cada</a:t>
            </a:r>
          </a:p>
          <a:p>
            <a:pPr lvl="0"/>
            <a:endParaRPr lang="pt-PT" sz="2000" dirty="0" smtClean="0">
              <a:latin typeface="+mj-lt"/>
            </a:endParaRPr>
          </a:p>
          <a:p>
            <a:pPr lvl="0" algn="ctr"/>
            <a:r>
              <a:rPr lang="pt-P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BAGAGEM DE MÃO</a:t>
            </a:r>
          </a:p>
          <a:p>
            <a:pPr lvl="0" algn="ctr"/>
            <a:endParaRPr lang="pt-PT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</a:rPr>
              <a:t>Classe Económica / Classe Executiva  / 1ª Classe  </a:t>
            </a:r>
            <a:r>
              <a:rPr lang="pt-PT" sz="2000" dirty="0" smtClean="0">
                <a:latin typeface="+mj-lt"/>
              </a:rPr>
              <a:t> 1 Peça -</a:t>
            </a:r>
            <a:r>
              <a:rPr lang="pt-PT" sz="2000" dirty="0">
                <a:latin typeface="+mj-lt"/>
              </a:rPr>
              <a:t> 8 </a:t>
            </a:r>
            <a:r>
              <a:rPr lang="pt-PT" sz="2000" dirty="0" err="1">
                <a:latin typeface="+mj-lt"/>
              </a:rPr>
              <a:t>Kgs</a:t>
            </a:r>
            <a:endParaRPr lang="pt-PT" sz="2000" dirty="0">
              <a:latin typeface="+mj-lt"/>
            </a:endParaRPr>
          </a:p>
          <a:p>
            <a:pPr lvl="0"/>
            <a:endParaRPr lang="pt-PT" sz="2000" dirty="0">
              <a:latin typeface="+mj-lt"/>
            </a:endParaRPr>
          </a:p>
          <a:p>
            <a:pPr algn="ctr"/>
            <a:r>
              <a:rPr lang="pt-PT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EXCESSO DE BAGAGEM</a:t>
            </a:r>
          </a:p>
          <a:p>
            <a:pPr algn="ctr"/>
            <a:endParaRPr lang="pt-PT" sz="24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</a:rPr>
              <a:t>Compra antecipada até 24h antes da partida do voo com desconto</a:t>
            </a:r>
          </a:p>
          <a:p>
            <a:endParaRPr lang="pt-PT" sz="2000" dirty="0">
              <a:latin typeface="+mj-lt"/>
            </a:endParaRPr>
          </a:p>
          <a:p>
            <a:endParaRPr lang="pt-PT" sz="2000" dirty="0">
              <a:latin typeface="+mj-lt"/>
            </a:endParaRPr>
          </a:p>
          <a:p>
            <a:endParaRPr lang="pt-PT" sz="2000" dirty="0" smtClean="0">
              <a:latin typeface="+mj-lt"/>
            </a:endParaRPr>
          </a:p>
          <a:p>
            <a:endParaRPr lang="pt-PT" sz="2000" dirty="0">
              <a:latin typeface="+mj-lt"/>
            </a:endParaRP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426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68526" y="1725925"/>
            <a:ext cx="4736874" cy="5695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pt-PT" b="1" dirty="0" smtClean="0"/>
              <a:t>MARKETING DEDICATE PAG. FOR OUR COSTUMERS</a:t>
            </a:r>
            <a:endParaRPr lang="pt-PT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6" y="2350914"/>
            <a:ext cx="2590429" cy="167877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157039" y="2995487"/>
            <a:ext cx="1374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14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www.taag.com</a:t>
            </a:r>
            <a:endParaRPr lang="pt-PT" sz="14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9" y="4151607"/>
            <a:ext cx="757154" cy="75715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093" y="4151606"/>
            <a:ext cx="905439" cy="9054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32210" y="4360907"/>
            <a:ext cx="989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TAAG AIR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368525" y="5199934"/>
            <a:ext cx="8250373" cy="1170386"/>
          </a:xfrm>
          <a:prstGeom prst="roundRect">
            <a:avLst>
              <a:gd name="adj" fmla="val 0"/>
            </a:avLst>
          </a:prstGeom>
          <a:solidFill>
            <a:srgbClr val="F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  </a:t>
            </a:r>
            <a:r>
              <a:rPr lang="pt-PT" sz="2000" b="1" dirty="0">
                <a:solidFill>
                  <a:srgbClr val="FF0000"/>
                </a:solidFill>
              </a:rPr>
              <a:t>  </a:t>
            </a:r>
            <a:r>
              <a:rPr lang="pt-PT" sz="2000" b="1" dirty="0" smtClean="0">
                <a:solidFill>
                  <a:srgbClr val="FF0000"/>
                </a:solidFill>
              </a:rPr>
              <a:t>TAAG PORTUGAL CONTACTOS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352333" y="1725925"/>
            <a:ext cx="3306218" cy="5695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pt-PT" b="1" dirty="0" smtClean="0"/>
              <a:t>EM DESENVOLVIMENTO</a:t>
            </a:r>
            <a:endParaRPr lang="pt-PT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789" y="4208111"/>
            <a:ext cx="832117" cy="79242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8" y="2526112"/>
            <a:ext cx="1921315" cy="77715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41" y="3514907"/>
            <a:ext cx="2301936" cy="514779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 ENCONTRAR-NOS NA WEB &amp; SOCIAL MEDIA</a:t>
            </a:r>
          </a:p>
        </p:txBody>
      </p:sp>
    </p:spTree>
    <p:extLst>
      <p:ext uri="{BB962C8B-B14F-4D97-AF65-F5344CB8AC3E}">
        <p14:creationId xmlns:p14="http://schemas.microsoft.com/office/powerpoint/2010/main" val="24074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pic>
        <p:nvPicPr>
          <p:cNvPr id="5" name="Imagem 4" descr="TAAG_001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7" y="-1"/>
            <a:ext cx="10201240" cy="57398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70780" y="1240325"/>
            <a:ext cx="44543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4400" b="1" dirty="0" smtClean="0">
              <a:latin typeface="+mj-lt"/>
            </a:endParaRPr>
          </a:p>
          <a:p>
            <a:pPr algn="ctr"/>
            <a:r>
              <a:rPr lang="pt-PT" sz="4400" b="1" dirty="0" smtClean="0">
                <a:latin typeface="+mj-lt"/>
              </a:rPr>
              <a:t>OBRIGADA!</a:t>
            </a:r>
          </a:p>
          <a:p>
            <a:endParaRPr lang="pt-PT" sz="4400" b="1" dirty="0" smtClean="0">
              <a:latin typeface="+mj-lt"/>
            </a:endParaRPr>
          </a:p>
          <a:p>
            <a:pPr algn="r"/>
            <a:r>
              <a:rPr lang="pt-PT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JUNTOS VOAMOS MAIS LONGE</a:t>
            </a:r>
            <a:endParaRPr lang="pt-PT" sz="4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5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2534970" y="1021447"/>
            <a:ext cx="390204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8213" y="1522536"/>
            <a:ext cx="83706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+mj-lt"/>
                <a:cs typeface="Arial" panose="020B0604020202020204" pitchFamily="34" charset="0"/>
              </a:rPr>
              <a:t>Existente há 80 anos no mercado, tendo iniciado a sua actividade em 1938 com o nome  de  </a:t>
            </a:r>
            <a:r>
              <a:rPr lang="pt-PT" sz="2000" b="1" dirty="0" smtClean="0">
                <a:latin typeface="+mj-lt"/>
                <a:cs typeface="Arial" panose="020B0604020202020204" pitchFamily="34" charset="0"/>
              </a:rPr>
              <a:t>DTA </a:t>
            </a:r>
            <a:r>
              <a:rPr lang="pt-PT" sz="2000" b="1" dirty="0" smtClean="0">
                <a:latin typeface="+mj-lt"/>
              </a:rPr>
              <a:t>– </a:t>
            </a:r>
            <a:r>
              <a:rPr lang="pt-PT" sz="2000" b="1" dirty="0">
                <a:latin typeface="+mj-lt"/>
              </a:rPr>
              <a:t>Divisão dos Transportes Aéreos de </a:t>
            </a:r>
            <a:r>
              <a:rPr lang="pt-PT" sz="2000" b="1" dirty="0" smtClean="0">
                <a:latin typeface="+mj-lt"/>
              </a:rPr>
              <a:t>Angola</a:t>
            </a:r>
            <a:r>
              <a:rPr lang="pt-PT" sz="2000" dirty="0">
                <a:latin typeface="+mj-lt"/>
              </a:rPr>
              <a:t>,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 só em 1973 a companhia muda a sua designação para </a:t>
            </a:r>
            <a:r>
              <a:rPr lang="pt-PT" sz="2000" b="1" dirty="0" smtClean="0">
                <a:latin typeface="+mj-lt"/>
                <a:cs typeface="Arial" panose="020B0604020202020204" pitchFamily="34" charset="0"/>
              </a:rPr>
              <a:t>TAAG – Transportes Aéreos de Angola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pt-PT" sz="2000" dirty="0">
              <a:latin typeface="+mj-lt"/>
              <a:cs typeface="Arial" panose="020B0604020202020204" pitchFamily="34" charset="0"/>
            </a:endParaRPr>
          </a:p>
          <a:p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endParaRPr lang="pt-PT" sz="2000" dirty="0">
              <a:latin typeface="+mj-lt"/>
              <a:cs typeface="Arial" panose="020B0604020202020204" pitchFamily="34" charset="0"/>
            </a:endParaRPr>
          </a:p>
          <a:p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pt-PT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companhia </a:t>
            </a:r>
            <a:r>
              <a:rPr lang="pt-PT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aérea de </a:t>
            </a:r>
            <a:r>
              <a:rPr lang="pt-PT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bandeira de Angola opera para </a:t>
            </a:r>
            <a:r>
              <a:rPr lang="pt-PT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 continentes</a:t>
            </a:r>
            <a:r>
              <a:rPr lang="pt-PT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pt-PT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 </a:t>
            </a:r>
          </a:p>
          <a:p>
            <a:pPr marL="342900" lvl="0"/>
            <a:endParaRPr lang="pt-PT" sz="20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lvl="0" algn="ctr"/>
            <a:r>
              <a:rPr lang="pt-PT" sz="20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AFRICA, AMÉRICA DO SUL E EUROPA</a:t>
            </a:r>
          </a:p>
          <a:p>
            <a:pPr marL="342900" lvl="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Possui actualmente uma </a:t>
            </a:r>
            <a:r>
              <a:rPr lang="pt-PT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frota de 13 aeronaves </a:t>
            </a:r>
            <a:r>
              <a:rPr lang="pt-PT" sz="2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Boeing</a:t>
            </a:r>
            <a:r>
              <a:rPr lang="pt-PT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pt-PT" sz="20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C00000"/>
              </a:buClr>
            </a:pPr>
            <a:endParaRPr lang="pt-PT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04" y="2964891"/>
            <a:ext cx="664522" cy="15363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51" y="2705789"/>
            <a:ext cx="1767993" cy="20545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266" y="3319720"/>
            <a:ext cx="1524132" cy="762066"/>
          </a:xfrm>
          <a:prstGeom prst="rect">
            <a:avLst/>
          </a:prstGeom>
        </p:spPr>
      </p:pic>
      <p:sp>
        <p:nvSpPr>
          <p:cNvPr id="12" name="Seta para a direita 11"/>
          <p:cNvSpPr/>
          <p:nvPr/>
        </p:nvSpPr>
        <p:spPr>
          <a:xfrm>
            <a:off x="2316362" y="3700753"/>
            <a:ext cx="315078" cy="117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direita 13"/>
          <p:cNvSpPr/>
          <p:nvPr/>
        </p:nvSpPr>
        <p:spPr>
          <a:xfrm>
            <a:off x="5330337" y="3641960"/>
            <a:ext cx="315078" cy="117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5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3" y="2326961"/>
            <a:ext cx="4401733" cy="326775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92125" y="1924660"/>
            <a:ext cx="826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000" b="1" dirty="0" smtClean="0">
                <a:solidFill>
                  <a:srgbClr val="000000"/>
                </a:solidFill>
                <a:latin typeface="+mj-lt"/>
              </a:rPr>
              <a:t>5 Boeing 777-300ER</a:t>
            </a:r>
            <a:r>
              <a:rPr lang="pt-PT" sz="2000" b="1" dirty="0">
                <a:solidFill>
                  <a:srgbClr val="000000"/>
                </a:solidFill>
                <a:latin typeface="+mj-lt"/>
              </a:rPr>
              <a:t>: </a:t>
            </a:r>
            <a:r>
              <a:rPr lang="pt-PT" sz="2000" dirty="0">
                <a:solidFill>
                  <a:srgbClr val="000000"/>
                </a:solidFill>
                <a:latin typeface="+mj-lt"/>
              </a:rPr>
              <a:t>Duas configurações disponíveis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5020236" y="2326961"/>
            <a:ext cx="3518194" cy="1513194"/>
          </a:xfrm>
          <a:prstGeom prst="roundRect">
            <a:avLst>
              <a:gd name="adj" fmla="val 6003"/>
            </a:avLst>
          </a:prstGeom>
          <a:solidFill>
            <a:srgbClr val="F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+mj-lt"/>
              </a:rPr>
              <a:t>Capacidade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para 293 passageiros,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dividida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em 3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classes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:</a:t>
            </a:r>
            <a:endParaRPr lang="pt-PT" b="1" dirty="0" smtClean="0">
              <a:solidFill>
                <a:srgbClr val="000000"/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12- </a:t>
            </a:r>
            <a:r>
              <a:rPr lang="pt-PT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First</a:t>
            </a:r>
            <a:endParaRPr lang="pt-PT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56-Business</a:t>
            </a:r>
            <a:endParaRPr lang="pt-P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225-Economy</a:t>
            </a:r>
            <a:endParaRPr lang="pt-P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86036" y="2991921"/>
            <a:ext cx="733214" cy="72543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X3</a:t>
            </a:r>
            <a:endParaRPr lang="pt-PT" sz="2400" b="1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5020237" y="4081526"/>
            <a:ext cx="3518194" cy="1513193"/>
          </a:xfrm>
          <a:prstGeom prst="roundRect">
            <a:avLst>
              <a:gd name="adj" fmla="val 6003"/>
            </a:avLst>
          </a:prstGeom>
          <a:solidFill>
            <a:srgbClr val="F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>
                <a:solidFill>
                  <a:srgbClr val="000000"/>
                </a:solidFill>
                <a:latin typeface="+mj-lt"/>
              </a:rPr>
              <a:t>Capacidade para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289 passageiros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dividida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em 3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classes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:</a:t>
            </a:r>
            <a:endParaRPr lang="pt-PT" b="1" dirty="0">
              <a:solidFill>
                <a:srgbClr val="C00000"/>
              </a:solidFill>
              <a:latin typeface="Arial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8</a:t>
            </a: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  <a:r>
              <a:rPr lang="pt-PT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First</a:t>
            </a:r>
            <a:endParaRPr lang="pt-P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53-Business</a:t>
            </a:r>
            <a:endParaRPr lang="pt-P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228-Economy</a:t>
            </a:r>
            <a:endParaRPr lang="pt-PT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86036" y="4725117"/>
            <a:ext cx="733214" cy="72543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X2</a:t>
            </a:r>
            <a:endParaRPr lang="pt-PT" sz="2400" b="1" dirty="0"/>
          </a:p>
        </p:txBody>
      </p:sp>
      <p:sp>
        <p:nvSpPr>
          <p:cNvPr id="15" name="Rectângulo 14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2534970" y="1021447"/>
            <a:ext cx="390204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NOSSA FROTA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ângulo 21"/>
          <p:cNvSpPr/>
          <p:nvPr/>
        </p:nvSpPr>
        <p:spPr>
          <a:xfrm>
            <a:off x="353085" y="4422908"/>
            <a:ext cx="2374875" cy="153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353085" y="2098361"/>
            <a:ext cx="2374875" cy="1533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1645" y="1691086"/>
            <a:ext cx="8265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000" b="1" dirty="0" smtClean="0">
                <a:solidFill>
                  <a:srgbClr val="000000"/>
                </a:solidFill>
                <a:latin typeface="+mj-lt"/>
              </a:rPr>
              <a:t>3 Boeing </a:t>
            </a:r>
            <a:r>
              <a:rPr lang="pt-PT" sz="2000" b="1" dirty="0">
                <a:solidFill>
                  <a:srgbClr val="000000"/>
                </a:solidFill>
                <a:latin typeface="+mj-lt"/>
              </a:rPr>
              <a:t>777-200 ER</a:t>
            </a:r>
          </a:p>
        </p:txBody>
      </p:sp>
      <p:pic>
        <p:nvPicPr>
          <p:cNvPr id="10" name="Picture 6" descr="http://www.taag.com/Portals/0/Imagens/Aeronaves/boeing%20737/galeria/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69" y="4422908"/>
            <a:ext cx="2485267" cy="15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1645" y="3982159"/>
            <a:ext cx="826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5 Boeing </a:t>
            </a:r>
            <a:r>
              <a:rPr lang="pt-PT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737-700 ER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2534970" y="1021447"/>
            <a:ext cx="390204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NOSSA FROTA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ângulo arredondado 9"/>
          <p:cNvSpPr/>
          <p:nvPr/>
        </p:nvSpPr>
        <p:spPr>
          <a:xfrm>
            <a:off x="5065956" y="2098361"/>
            <a:ext cx="3518194" cy="1513194"/>
          </a:xfrm>
          <a:prstGeom prst="roundRect">
            <a:avLst>
              <a:gd name="adj" fmla="val 6003"/>
            </a:avLst>
          </a:prstGeom>
          <a:solidFill>
            <a:srgbClr val="F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+mj-lt"/>
              </a:rPr>
              <a:t>Capacidade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para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235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passageiros,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dividida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em 3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classes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:</a:t>
            </a:r>
            <a:endParaRPr lang="pt-PT" b="1" dirty="0" smtClean="0">
              <a:solidFill>
                <a:srgbClr val="000000"/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2060"/>
                </a:solidFill>
                <a:latin typeface="+mj-lt"/>
              </a:rPr>
              <a:t>14- </a:t>
            </a:r>
            <a:r>
              <a:rPr lang="pt-PT" b="1" dirty="0" err="1" smtClean="0">
                <a:solidFill>
                  <a:srgbClr val="002060"/>
                </a:solidFill>
                <a:latin typeface="+mj-lt"/>
              </a:rPr>
              <a:t>First</a:t>
            </a:r>
            <a:endParaRPr lang="pt-PT" b="1" dirty="0" smtClean="0">
              <a:solidFill>
                <a:srgbClr val="002060"/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2060"/>
                </a:solidFill>
                <a:latin typeface="+mj-lt"/>
              </a:rPr>
              <a:t>51-Business</a:t>
            </a:r>
            <a:endParaRPr lang="pt-PT" b="1" dirty="0">
              <a:solidFill>
                <a:srgbClr val="002060"/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2060"/>
                </a:solidFill>
                <a:latin typeface="+mj-lt"/>
              </a:rPr>
              <a:t>170-Economy</a:t>
            </a:r>
            <a:endParaRPr lang="pt-PT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62236" y="2763321"/>
            <a:ext cx="733214" cy="72543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X3</a:t>
            </a:r>
            <a:endParaRPr lang="pt-PT" sz="2400" b="1" dirty="0"/>
          </a:p>
        </p:txBody>
      </p:sp>
      <p:pic>
        <p:nvPicPr>
          <p:cNvPr id="19" name="Picture 2" descr="http://www.taag.com/Portals/0/Imagens/Aeronaves/boeing%20777-200/galeria/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70" y="2120440"/>
            <a:ext cx="2485266" cy="15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arredondado 9"/>
          <p:cNvSpPr/>
          <p:nvPr/>
        </p:nvSpPr>
        <p:spPr>
          <a:xfrm>
            <a:off x="5065956" y="4422907"/>
            <a:ext cx="3518194" cy="1513194"/>
          </a:xfrm>
          <a:prstGeom prst="roundRect">
            <a:avLst>
              <a:gd name="adj" fmla="val 6003"/>
            </a:avLst>
          </a:prstGeom>
          <a:solidFill>
            <a:srgbClr val="F8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rgbClr val="000000"/>
                </a:solidFill>
                <a:latin typeface="+mj-lt"/>
              </a:rPr>
              <a:t>Capacidade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para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120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passageiros,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dividida 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em </a:t>
            </a:r>
            <a:r>
              <a:rPr lang="pt-PT" b="1" dirty="0" smtClean="0">
                <a:solidFill>
                  <a:srgbClr val="000000"/>
                </a:solidFill>
                <a:latin typeface="+mj-lt"/>
              </a:rPr>
              <a:t>2 classes</a:t>
            </a:r>
            <a:r>
              <a:rPr lang="pt-PT" b="1" dirty="0">
                <a:solidFill>
                  <a:srgbClr val="000000"/>
                </a:solidFill>
                <a:latin typeface="+mj-lt"/>
              </a:rPr>
              <a:t>:</a:t>
            </a:r>
            <a:endParaRPr lang="pt-PT" b="1" dirty="0" smtClean="0">
              <a:solidFill>
                <a:srgbClr val="000000"/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2060"/>
                </a:solidFill>
                <a:latin typeface="+mj-lt"/>
              </a:rPr>
              <a:t>12-Business</a:t>
            </a:r>
            <a:endParaRPr lang="pt-PT" b="1" dirty="0">
              <a:solidFill>
                <a:srgbClr val="002060"/>
              </a:solidFill>
              <a:latin typeface="+mj-lt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002060"/>
                </a:solidFill>
                <a:latin typeface="+mj-lt"/>
              </a:rPr>
              <a:t>108-Economy</a:t>
            </a:r>
            <a:endParaRPr lang="pt-PT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62236" y="5087867"/>
            <a:ext cx="733214" cy="72543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X5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4747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2"/>
          <a:stretch/>
        </p:blipFill>
        <p:spPr>
          <a:xfrm>
            <a:off x="-1" y="1"/>
            <a:ext cx="8961439" cy="6721474"/>
          </a:xfrm>
          <a:prstGeom prst="rect">
            <a:avLst/>
          </a:prstGeom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23" name="Rectângulo 22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LIGAÇÕES A PARTIR DE </a:t>
            </a:r>
            <a:r>
              <a:rPr lang="pt-PT" sz="2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LISBOA </a:t>
            </a:r>
            <a:r>
              <a:rPr lang="pt-PT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2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PORTO</a:t>
            </a:r>
          </a:p>
        </p:txBody>
      </p:sp>
    </p:spTree>
    <p:extLst>
      <p:ext uri="{BB962C8B-B14F-4D97-AF65-F5344CB8AC3E}">
        <p14:creationId xmlns:p14="http://schemas.microsoft.com/office/powerpoint/2010/main" val="38692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VOOS E HORÁRIOS</a:t>
            </a:r>
          </a:p>
          <a:p>
            <a:pPr algn="ctr" fontAlgn="auto">
              <a:spcAft>
                <a:spcPts val="0"/>
              </a:spcAft>
            </a:pPr>
            <a:endParaRPr lang="pt-PT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3086" y="1471961"/>
            <a:ext cx="826581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+mn-lt"/>
              </a:rPr>
              <a:t>    </a:t>
            </a:r>
            <a:r>
              <a:rPr lang="pt-PT" sz="2400" b="1" dirty="0" smtClean="0">
                <a:latin typeface="+mn-lt"/>
              </a:rPr>
              <a:t>LUANDA</a:t>
            </a:r>
          </a:p>
          <a:p>
            <a:endParaRPr lang="pt-PT" sz="2000" b="1" dirty="0">
              <a:latin typeface="+mn-lt"/>
            </a:endParaRPr>
          </a:p>
          <a:p>
            <a:r>
              <a:rPr lang="pt-PT" sz="2000" dirty="0" smtClean="0">
                <a:latin typeface="+mn-lt"/>
              </a:rPr>
              <a:t>Saída de Lisboa | </a:t>
            </a:r>
            <a:r>
              <a:rPr lang="pt-PT" sz="2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pt-PT" sz="2000" dirty="0" smtClean="0">
                <a:latin typeface="+mn-lt"/>
              </a:rPr>
              <a:t> ligações </a:t>
            </a:r>
            <a:r>
              <a:rPr lang="pt-PT" sz="2000" dirty="0" smtClean="0">
                <a:latin typeface="+mn-lt"/>
              </a:rPr>
              <a:t>diárias</a:t>
            </a:r>
            <a:endParaRPr lang="pt-PT" sz="2000" dirty="0">
              <a:latin typeface="+mn-lt"/>
            </a:endParaRPr>
          </a:p>
          <a:p>
            <a:r>
              <a:rPr lang="pt-PT" sz="2000" dirty="0" smtClean="0">
                <a:latin typeface="+mn-lt"/>
              </a:rPr>
              <a:t>Saída do Porto | </a:t>
            </a:r>
            <a:r>
              <a:rPr lang="pt-PT" sz="2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pt-PT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PT" sz="2000" dirty="0" smtClean="0">
                <a:latin typeface="+mn-lt"/>
              </a:rPr>
              <a:t>ligações semanais</a:t>
            </a:r>
          </a:p>
          <a:p>
            <a:endParaRPr lang="pt-PT" sz="2000" dirty="0">
              <a:latin typeface="+mn-lt"/>
            </a:endParaRPr>
          </a:p>
          <a:p>
            <a:r>
              <a:rPr lang="pt-PT" sz="2000" dirty="0" smtClean="0">
                <a:latin typeface="+mn-lt"/>
              </a:rPr>
              <a:t>   </a:t>
            </a:r>
            <a:r>
              <a:rPr lang="pt-PT" sz="2000" b="1" dirty="0" smtClean="0">
                <a:latin typeface="+mn-lt"/>
              </a:rPr>
              <a:t>HORÁRIOS DE VERÃO</a:t>
            </a:r>
          </a:p>
          <a:p>
            <a:endParaRPr lang="pt-PT" sz="2000" dirty="0" smtClean="0">
              <a:latin typeface="+mn-lt"/>
            </a:endParaRPr>
          </a:p>
          <a:p>
            <a:r>
              <a:rPr lang="pt-PT" sz="2000" b="1" dirty="0" smtClean="0">
                <a:latin typeface="+mn-lt"/>
              </a:rPr>
              <a:t>LISBOA LUANDA</a:t>
            </a:r>
            <a:r>
              <a:rPr lang="pt-PT" sz="2000" b="1" dirty="0">
                <a:latin typeface="+mn-lt"/>
              </a:rPr>
              <a:t>	</a:t>
            </a:r>
            <a:r>
              <a:rPr lang="pt-PT" sz="2000" b="1" dirty="0" smtClean="0">
                <a:latin typeface="+mn-lt"/>
              </a:rPr>
              <a:t>DT</a:t>
            </a:r>
            <a:r>
              <a:rPr lang="pt-PT" sz="2000" dirty="0" smtClean="0">
                <a:latin typeface="+mn-lt"/>
              </a:rPr>
              <a:t>651</a:t>
            </a:r>
            <a:r>
              <a:rPr lang="pt-PT" sz="2000" dirty="0">
                <a:latin typeface="+mn-lt"/>
              </a:rPr>
              <a:t>	10:00|18:30	</a:t>
            </a:r>
          </a:p>
          <a:p>
            <a:r>
              <a:rPr lang="pt-PT" sz="2000" b="1" dirty="0" smtClean="0">
                <a:latin typeface="+mn-lt"/>
              </a:rPr>
              <a:t>LISBOA LUANDA</a:t>
            </a:r>
            <a:r>
              <a:rPr lang="pt-PT" sz="2000" b="1" dirty="0">
                <a:latin typeface="+mn-lt"/>
              </a:rPr>
              <a:t>	</a:t>
            </a:r>
            <a:r>
              <a:rPr lang="pt-PT" sz="2000" b="1" dirty="0" smtClean="0">
                <a:latin typeface="+mn-lt"/>
              </a:rPr>
              <a:t>DT</a:t>
            </a:r>
            <a:r>
              <a:rPr lang="pt-PT" sz="2000" dirty="0" smtClean="0">
                <a:latin typeface="+mn-lt"/>
              </a:rPr>
              <a:t>653</a:t>
            </a:r>
            <a:r>
              <a:rPr lang="pt-PT" sz="2000" dirty="0">
                <a:latin typeface="+mn-lt"/>
              </a:rPr>
              <a:t>	23:00|06:15	</a:t>
            </a:r>
          </a:p>
          <a:p>
            <a:r>
              <a:rPr lang="pt-PT" sz="2000" b="1" dirty="0" smtClean="0">
                <a:latin typeface="+mn-lt"/>
              </a:rPr>
              <a:t>LUANDA LISBOA</a:t>
            </a:r>
            <a:r>
              <a:rPr lang="pt-PT" sz="2000" b="1" dirty="0">
                <a:latin typeface="+mn-lt"/>
              </a:rPr>
              <a:t>	</a:t>
            </a:r>
            <a:r>
              <a:rPr lang="pt-PT" sz="2000" b="1" dirty="0" smtClean="0">
                <a:latin typeface="+mn-lt"/>
              </a:rPr>
              <a:t>DT</a:t>
            </a:r>
            <a:r>
              <a:rPr lang="pt-PT" sz="2000" dirty="0" smtClean="0">
                <a:latin typeface="+mn-lt"/>
              </a:rPr>
              <a:t>652</a:t>
            </a:r>
            <a:r>
              <a:rPr lang="pt-PT" sz="2000" dirty="0">
                <a:latin typeface="+mn-lt"/>
              </a:rPr>
              <a:t>	13:30|20:00	</a:t>
            </a:r>
          </a:p>
          <a:p>
            <a:r>
              <a:rPr lang="pt-PT" sz="2000" b="1" dirty="0" smtClean="0">
                <a:latin typeface="+mn-lt"/>
              </a:rPr>
              <a:t>LUANDA LISBOA</a:t>
            </a:r>
            <a:r>
              <a:rPr lang="pt-PT" sz="2000" b="1" dirty="0">
                <a:latin typeface="+mn-lt"/>
              </a:rPr>
              <a:t>	</a:t>
            </a:r>
            <a:r>
              <a:rPr lang="pt-PT" sz="2000" b="1" dirty="0" smtClean="0">
                <a:latin typeface="+mn-lt"/>
              </a:rPr>
              <a:t>DT</a:t>
            </a:r>
            <a:r>
              <a:rPr lang="pt-PT" sz="2000" dirty="0" smtClean="0">
                <a:latin typeface="+mn-lt"/>
              </a:rPr>
              <a:t>650</a:t>
            </a:r>
            <a:r>
              <a:rPr lang="pt-PT" sz="2000" dirty="0">
                <a:latin typeface="+mn-lt"/>
              </a:rPr>
              <a:t>	23:55|06:10	</a:t>
            </a:r>
          </a:p>
          <a:p>
            <a:r>
              <a:rPr lang="pt-PT" sz="2000" b="1" dirty="0" smtClean="0">
                <a:latin typeface="+mn-lt"/>
              </a:rPr>
              <a:t>PORTO LUANDA</a:t>
            </a:r>
            <a:r>
              <a:rPr lang="pt-PT" sz="2000" b="1" dirty="0">
                <a:latin typeface="+mn-lt"/>
              </a:rPr>
              <a:t>	</a:t>
            </a:r>
            <a:r>
              <a:rPr lang="pt-PT" sz="2000" b="1" dirty="0" smtClean="0">
                <a:latin typeface="+mn-lt"/>
              </a:rPr>
              <a:t>DT</a:t>
            </a:r>
            <a:r>
              <a:rPr lang="pt-PT" sz="2000" dirty="0" smtClean="0">
                <a:latin typeface="+mn-lt"/>
              </a:rPr>
              <a:t>655</a:t>
            </a:r>
            <a:r>
              <a:rPr lang="pt-PT" sz="2000" dirty="0">
                <a:latin typeface="+mn-lt"/>
              </a:rPr>
              <a:t>	20:45|05:30	</a:t>
            </a:r>
          </a:p>
          <a:p>
            <a:r>
              <a:rPr lang="pt-PT" sz="2000" b="1" dirty="0" smtClean="0">
                <a:latin typeface="+mn-lt"/>
              </a:rPr>
              <a:t>LUANDA PORTO</a:t>
            </a:r>
            <a:r>
              <a:rPr lang="pt-PT" sz="2000" b="1" dirty="0">
                <a:latin typeface="+mn-lt"/>
              </a:rPr>
              <a:t>	</a:t>
            </a:r>
            <a:r>
              <a:rPr lang="pt-PT" sz="2000" b="1" dirty="0" smtClean="0">
                <a:latin typeface="+mn-lt"/>
              </a:rPr>
              <a:t>DT</a:t>
            </a:r>
            <a:r>
              <a:rPr lang="pt-PT" sz="2000" dirty="0" smtClean="0">
                <a:latin typeface="+mn-lt"/>
              </a:rPr>
              <a:t>654</a:t>
            </a:r>
            <a:r>
              <a:rPr lang="pt-PT" sz="2000" dirty="0">
                <a:latin typeface="+mn-lt"/>
              </a:rPr>
              <a:t>	22:30|05:15	</a:t>
            </a:r>
          </a:p>
          <a:p>
            <a:endParaRPr lang="pt-PT" sz="2000" dirty="0">
              <a:latin typeface="+mj-lt"/>
            </a:endParaRPr>
          </a:p>
          <a:p>
            <a:pPr lvl="0"/>
            <a:r>
              <a:rPr lang="pt-PT" sz="2000" b="1" dirty="0" smtClean="0">
                <a:latin typeface="+mn-lt"/>
              </a:rPr>
              <a:t>   VOOS DOMESTICOS PARA:</a:t>
            </a:r>
          </a:p>
          <a:p>
            <a:pPr lvl="0"/>
            <a:r>
              <a:rPr lang="pt-PT" sz="2000" dirty="0" err="1" smtClean="0">
                <a:latin typeface="+mn-lt"/>
              </a:rPr>
              <a:t>Cabinda,Soyo,Ondjiva,Luena,Lubango,Catumbela,Kuito,Huambo</a:t>
            </a:r>
            <a:r>
              <a:rPr lang="pt-PT" sz="2000" dirty="0" smtClean="0">
                <a:latin typeface="+mn-lt"/>
              </a:rPr>
              <a:t>,</a:t>
            </a:r>
          </a:p>
          <a:p>
            <a:pPr lvl="0"/>
            <a:r>
              <a:rPr lang="pt-PT" sz="2000" dirty="0" err="1" smtClean="0">
                <a:latin typeface="+mn-lt"/>
              </a:rPr>
              <a:t>Saurimo,Menongue,Namibe</a:t>
            </a:r>
            <a:endParaRPr lang="pt-PT" sz="2000" dirty="0">
              <a:latin typeface="+mn-lt"/>
            </a:endParaRPr>
          </a:p>
          <a:p>
            <a:endParaRPr lang="pt-PT" sz="2000" dirty="0" smtClean="0">
              <a:latin typeface="+mj-lt"/>
            </a:endParaRPr>
          </a:p>
          <a:p>
            <a:endParaRPr lang="pt-PT" sz="2000" dirty="0">
              <a:latin typeface="+mj-lt"/>
            </a:endParaRPr>
          </a:p>
          <a:p>
            <a:endParaRPr lang="pt-PT" sz="2000" dirty="0" smtClean="0">
              <a:latin typeface="+mj-lt"/>
            </a:endParaRPr>
          </a:p>
          <a:p>
            <a:endParaRPr lang="pt-PT" sz="2000" dirty="0">
              <a:latin typeface="+mj-lt"/>
            </a:endParaRP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8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1645" y="1399173"/>
            <a:ext cx="83572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 Em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2011 a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TAAG é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eleita para integrar o comité Executivo </a:t>
            </a:r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 da AFRAA (</a:t>
            </a:r>
            <a:r>
              <a:rPr lang="pt-PT" sz="2000" dirty="0" err="1" smtClean="0">
                <a:latin typeface="+mj-lt"/>
                <a:cs typeface="Arial" panose="020B0604020202020204" pitchFamily="34" charset="0"/>
              </a:rPr>
              <a:t>African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 Airlines </a:t>
            </a:r>
            <a:r>
              <a:rPr lang="pt-PT" sz="2000" dirty="0" err="1" smtClean="0">
                <a:latin typeface="+mj-lt"/>
                <a:cs typeface="Arial" panose="020B0604020202020204" pitchFamily="34" charset="0"/>
              </a:rPr>
              <a:t>Association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),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na 23ª Assembleia-Geral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Em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2011 foi agraciada com o “Corporate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Achievement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Award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”, da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Aviation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&amp; </a:t>
            </a:r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 </a:t>
            </a:r>
            <a:r>
              <a:rPr lang="pt-PT" sz="2000" dirty="0" err="1" smtClean="0">
                <a:latin typeface="+mj-lt"/>
                <a:cs typeface="Arial" panose="020B0604020202020204" pitchFamily="34" charset="0"/>
              </a:rPr>
              <a:t>Allied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Business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Em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2012 outorga da AFRAA  de “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African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Aviation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Achievement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Award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2012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”.</a:t>
            </a: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Em 2013 </a:t>
            </a:r>
            <a:r>
              <a:rPr lang="pt-PT" sz="2000" dirty="0" smtClean="0">
                <a:latin typeface="+mj-lt"/>
              </a:rPr>
              <a:t>conquistou </a:t>
            </a:r>
            <a:r>
              <a:rPr lang="pt-PT" sz="2000" dirty="0">
                <a:latin typeface="+mj-lt"/>
              </a:rPr>
              <a:t>a desejada categoria de três estrelas no “ranking” </a:t>
            </a:r>
            <a:r>
              <a:rPr lang="pt-PT" sz="2000" dirty="0" err="1">
                <a:latin typeface="+mj-lt"/>
              </a:rPr>
              <a:t>Skytrax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pt-PT" sz="2000" dirty="0" smtClean="0">
                <a:latin typeface="+mj-lt"/>
              </a:rPr>
              <a:t>sistema </a:t>
            </a:r>
            <a:r>
              <a:rPr lang="pt-PT" sz="2000" dirty="0">
                <a:latin typeface="+mj-lt"/>
              </a:rPr>
              <a:t>de classificação mundial de qualidade das normas das companhias aéreas de </a:t>
            </a:r>
            <a:r>
              <a:rPr lang="pt-PT" sz="2000" dirty="0" smtClean="0">
                <a:latin typeface="+mj-lt"/>
              </a:rPr>
              <a:t>referência).</a:t>
            </a:r>
          </a:p>
          <a:p>
            <a:pPr algn="just">
              <a:buClr>
                <a:srgbClr val="C00000"/>
              </a:buClr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Em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2016 a EASA (Agência de Segurança Aérea da União Europeia) aprova o </a:t>
            </a:r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  TCO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(Operação de Terceiros Países), autorizando a TAAG candidatar a </a:t>
            </a:r>
            <a:endParaRPr lang="pt-PT" sz="20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  qualquer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licença comercial para operar nos Estados-Membros da U.E. </a:t>
            </a:r>
          </a:p>
          <a:p>
            <a:pPr marL="742950" lvl="1" indent="-285750">
              <a:buClr>
                <a:srgbClr val="C00000"/>
              </a:buClr>
              <a:buSzPct val="69000"/>
              <a:buFont typeface="Courier New" panose="02070309020205020404" pitchFamily="49" charset="0"/>
              <a:buChar char="o"/>
            </a:pPr>
            <a:endParaRPr lang="pt-PT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742950" lvl="1" indent="-285750">
              <a:buClr>
                <a:srgbClr val="C00000"/>
              </a:buClr>
              <a:buSzPct val="69000"/>
              <a:buFont typeface="Courier New" panose="02070309020205020404" pitchFamily="49" charset="0"/>
              <a:buChar char="o"/>
            </a:pPr>
            <a:endParaRPr lang="pt-PT" sz="20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69000"/>
            </a:pPr>
            <a:endParaRPr lang="pt-PT" sz="2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2534970" y="1021447"/>
            <a:ext cx="390204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PRÉMIOS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2124" y="1433287"/>
            <a:ext cx="866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A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TAAG tem efetuado mudanças significativas que contribuem para melhorias, tais como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:</a:t>
            </a:r>
            <a:endParaRPr lang="pt-PT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534970" y="1021447"/>
            <a:ext cx="390204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ACTUALIDADE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2124" y="2342997"/>
            <a:ext cx="8669314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1800"/>
              </a:lnSpc>
              <a:buNone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Transformar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Luanda num HUB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em África 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Novas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rotas e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aumento de frequências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Nova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imagem de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segurança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, estilo, conforto e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adicionando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valor ao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produto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Padronização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nos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Horários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Criação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de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Fast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Track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para os passageiros Business e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First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+mj-lt"/>
                <a:cs typeface="Arial" panose="020B0604020202020204" pitchFamily="34" charset="0"/>
              </a:rPr>
              <a:t>Class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 em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Luanda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Melhorias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nos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Lounges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  <a:cs typeface="Arial" panose="020B0604020202020204" pitchFamily="34" charset="0"/>
              </a:rPr>
              <a:t> Isenção </a:t>
            </a:r>
            <a:r>
              <a:rPr lang="pt-PT" sz="2000" dirty="0">
                <a:latin typeface="+mj-lt"/>
                <a:cs typeface="Arial" panose="020B0604020202020204" pitchFamily="34" charset="0"/>
              </a:rPr>
              <a:t>do Visto de </a:t>
            </a:r>
            <a:r>
              <a:rPr lang="pt-PT" sz="2000" dirty="0" smtClean="0">
                <a:latin typeface="+mj-lt"/>
                <a:cs typeface="Arial" panose="020B0604020202020204" pitchFamily="34" charset="0"/>
              </a:rPr>
              <a:t>Trânsito </a:t>
            </a: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PT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Melhorar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+mj-lt"/>
                <a:cs typeface="Arial" panose="020B0604020202020204" pitchFamily="34" charset="0"/>
              </a:rPr>
              <a:t>parcerias</a:t>
            </a:r>
            <a:endParaRPr lang="pt-PT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501"/>
            <a:ext cx="2928171" cy="68907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88886" y="1425913"/>
            <a:ext cx="8504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+mj-lt"/>
              </a:rPr>
              <a:t>Ao </a:t>
            </a:r>
            <a:r>
              <a:rPr lang="pt-PT" sz="2000" dirty="0">
                <a:latin typeface="+mj-lt"/>
              </a:rPr>
              <a:t>chegarem ao Aeroporto </a:t>
            </a:r>
            <a:r>
              <a:rPr lang="pt-PT" sz="2000" dirty="0" smtClean="0">
                <a:latin typeface="+mj-lt"/>
              </a:rPr>
              <a:t>Internacional de Luanda, deverão dirigir-se à sala </a:t>
            </a:r>
            <a:r>
              <a:rPr lang="pt-PT" sz="2000" dirty="0">
                <a:latin typeface="+mj-lt"/>
              </a:rPr>
              <a:t>de desembarque, onde encontrarão um balcão de </a:t>
            </a:r>
            <a:r>
              <a:rPr lang="pt-PT" sz="2000" dirty="0" smtClean="0">
                <a:latin typeface="+mj-lt"/>
              </a:rPr>
              <a:t>atendimento e deverão </a:t>
            </a:r>
            <a:r>
              <a:rPr lang="pt-PT" sz="2000" dirty="0">
                <a:latin typeface="+mj-lt"/>
              </a:rPr>
              <a:t>apresentar o passaporte e o cartão de embarque</a:t>
            </a:r>
            <a:r>
              <a:rPr lang="pt-PT" sz="2000" dirty="0" smtClean="0">
                <a:latin typeface="+mj-lt"/>
              </a:rPr>
              <a:t>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353085" y="1021447"/>
            <a:ext cx="8265814" cy="397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53085" y="1021447"/>
            <a:ext cx="8265814" cy="3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39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39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PERCURSO PARA PASSAGEIROS EM TRÂNSITO</a:t>
            </a:r>
          </a:p>
        </p:txBody>
      </p:sp>
      <p:pic>
        <p:nvPicPr>
          <p:cNvPr id="9" name="2%3a144%3a4" descr="2%3a144%3a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" y="2982841"/>
            <a:ext cx="2740012" cy="18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%3a144%3a0" descr="2%3a144%3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7" y="2474282"/>
            <a:ext cx="2852420" cy="17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%3a144%3a5" descr="2%3a144%3a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7" y="4641789"/>
            <a:ext cx="2852420" cy="18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0780" y="4641789"/>
            <a:ext cx="4046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r>
              <a:rPr lang="pt-PT" dirty="0" smtClean="0">
                <a:latin typeface="Calibri" panose="020F0502020204030204" pitchFamily="34" charset="0"/>
              </a:rPr>
              <a:t>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Calibri" panose="020F0502020204030204" pitchFamily="34" charset="0"/>
              </a:rPr>
              <a:t>Após </a:t>
            </a:r>
            <a:r>
              <a:rPr lang="pt-PT" sz="2000" dirty="0">
                <a:latin typeface="Calibri" panose="020F0502020204030204" pitchFamily="34" charset="0"/>
              </a:rPr>
              <a:t>este controle, poderão prosseguir para as Partidas e consequentemente </a:t>
            </a:r>
            <a:r>
              <a:rPr lang="pt-PT" sz="2000" dirty="0" smtClean="0">
                <a:latin typeface="Calibri" panose="020F0502020204030204" pitchFamily="34" charset="0"/>
              </a:rPr>
              <a:t>para </a:t>
            </a:r>
            <a:r>
              <a:rPr lang="pt-PT" sz="2000" dirty="0">
                <a:latin typeface="Calibri" panose="020F0502020204030204" pitchFamily="34" charset="0"/>
              </a:rPr>
              <a:t>a sala de embarque, onde aguardarão </a:t>
            </a:r>
            <a:r>
              <a:rPr lang="pt-PT" sz="2000" dirty="0" err="1">
                <a:latin typeface="Calibri" panose="020F0502020204030204" pitchFamily="34" charset="0"/>
              </a:rPr>
              <a:t>pela</a:t>
            </a:r>
            <a:r>
              <a:rPr lang="pt-PT" sz="2000" dirty="0">
                <a:latin typeface="Calibri" panose="020F0502020204030204" pitchFamily="34" charset="0"/>
              </a:rPr>
              <a:t> saída do seu voo seguinte.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3&quot;&gt;&lt;elem m_fUsage=&quot;6.96325755985661580000E+000&quot;&gt;&lt;m_msothmcolidx val=&quot;0&quot;/&gt;&lt;m_rgb r=&quot;96&quot; g=&quot;d0&quot; b=&quot;11&quot;/&gt;&lt;m_ppcolschidx tagver0=&quot;23004&quot; tagname0=&quot;m_ppcolschidxUNRECOGNIZED&quot; val=&quot;0&quot;/&gt;&lt;m_nBrightness val=&quot;0&quot;/&gt;&lt;/elem&gt;&lt;elem m_fUsage=&quot;2.63703739610912450000E+000&quot;&gt;&lt;m_msothmcolidx val=&quot;0&quot;/&gt;&lt;m_rgb r=&quot;e6&quot; g=&quot;4&quot; b=&quot;4&quot;/&gt;&lt;m_ppcolschidx tagver0=&quot;23004&quot; tagname0=&quot;m_ppcolschidxUNRECOGNIZED&quot; val=&quot;0&quot;/&gt;&lt;m_nBrightness val=&quot;0&quot;/&gt;&lt;/elem&gt;&lt;elem m_fUsage=&quot;1.49389493534938740000E-001&quot;&gt;&lt;m_msothmcolidx val=&quot;0&quot;/&gt;&lt;m_rgb r=&quot;1f&quot; g=&quot;89&quot; b=&quot;3f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NEWSLIDENUMBER" val="True"/>
  <p:tag name="PREVIOUSNAME" val="C:\Users\Joao D Leite\Documents\Client\NDG048\1. Comercial\10. Reuniões\Commercial Coordination Meetings\20160120 Commercial Coordination Meeting 14th\20012016 Commercial Meeting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1HqVsPiUOzkxS6UWaM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34AjSrrUeZQ8uCHHm2Q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1HqVsPiUOzkxS6UWaMO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34AjSrrUeZQ8uCHHm2Q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LGlttHi06u2nqMU6fp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X7K1Rs0GCFOEkB_.Rb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bKRGDg3k2iQmV7_9Sju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2jr43MC0eJezOsxRvD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yn82TRIUCX1i2Sl88Sl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BxaQCxwEazXI67PLwDU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FoTf_Tjkef5Fc9_KpYi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604mmOr0WjO22qK5Bat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G.odjF0KxJz5keWK85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ARx5aSEeyQBak0VbRw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nE4JvYp0yNUfy7IcRP1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.nBP0Xp06d3TEN7mwY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taPqBqakqorpOxVwCK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DCjHnEOEeGGQvyUiqna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ESX03_L0WfBFLzlpZ1t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0wRAspkC_08F8XBpJZ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0yZKyCK0Sw0HKXdJVFa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.13TE6fEKQSn7k4npTq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vRQwMSl02W2foo2B6Y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emplate TAAG PT 2012 (PT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Template TAAG PT 2012 (PT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9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emplate TAAG PT 2012 (PT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2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plate TAAG PT 2012 (PT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3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6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7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8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9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0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1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e Format 2012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6C6C6C"/>
        </a:accent3>
        <a:accent4>
          <a:srgbClr val="8D0C18"/>
        </a:accent4>
        <a:accent5>
          <a:srgbClr val="FFDD95"/>
        </a:accent5>
        <a:accent6>
          <a:srgbClr val="525252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2.xml><?xml version="1.0" encoding="utf-8"?>
<a:theme xmlns:a="http://schemas.openxmlformats.org/drawingml/2006/main" name="1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3.xml><?xml version="1.0" encoding="utf-8"?>
<a:theme xmlns:a="http://schemas.openxmlformats.org/drawingml/2006/main" name="2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4.xml><?xml version="1.0" encoding="utf-8"?>
<a:theme xmlns:a="http://schemas.openxmlformats.org/drawingml/2006/main" name="3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5.xml><?xml version="1.0" encoding="utf-8"?>
<a:theme xmlns:a="http://schemas.openxmlformats.org/drawingml/2006/main" name="4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6.xml><?xml version="1.0" encoding="utf-8"?>
<a:theme xmlns:a="http://schemas.openxmlformats.org/drawingml/2006/main" name="5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7.xml><?xml version="1.0" encoding="utf-8"?>
<a:theme xmlns:a="http://schemas.openxmlformats.org/drawingml/2006/main" name="6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8.xml><?xml version="1.0" encoding="utf-8"?>
<a:theme xmlns:a="http://schemas.openxmlformats.org/drawingml/2006/main" name="7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39.xml><?xml version="1.0" encoding="utf-8"?>
<a:theme xmlns:a="http://schemas.openxmlformats.org/drawingml/2006/main" name="8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.xml><?xml version="1.0" encoding="utf-8"?>
<a:theme xmlns:a="http://schemas.openxmlformats.org/drawingml/2006/main" name="3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9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1.xml><?xml version="1.0" encoding="utf-8"?>
<a:theme xmlns:a="http://schemas.openxmlformats.org/drawingml/2006/main" name="10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2.xml><?xml version="1.0" encoding="utf-8"?>
<a:theme xmlns:a="http://schemas.openxmlformats.org/drawingml/2006/main" name="11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3.xml><?xml version="1.0" encoding="utf-8"?>
<a:theme xmlns:a="http://schemas.openxmlformats.org/drawingml/2006/main" name="12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4.xml><?xml version="1.0" encoding="utf-8"?>
<a:theme xmlns:a="http://schemas.openxmlformats.org/drawingml/2006/main" name="13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5.xml><?xml version="1.0" encoding="utf-8"?>
<a:theme xmlns:a="http://schemas.openxmlformats.org/drawingml/2006/main" name="14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6.xml><?xml version="1.0" encoding="utf-8"?>
<a:theme xmlns:a="http://schemas.openxmlformats.org/drawingml/2006/main" name="15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7.xml><?xml version="1.0" encoding="utf-8"?>
<a:theme xmlns:a="http://schemas.openxmlformats.org/drawingml/2006/main" name="16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8.xml><?xml version="1.0" encoding="utf-8"?>
<a:theme xmlns:a="http://schemas.openxmlformats.org/drawingml/2006/main" name="17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49.xml><?xml version="1.0" encoding="utf-8"?>
<a:theme xmlns:a="http://schemas.openxmlformats.org/drawingml/2006/main" name="18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.xml><?xml version="1.0" encoding="utf-8"?>
<a:theme xmlns:a="http://schemas.openxmlformats.org/drawingml/2006/main" name="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 TAAG PT 2012 (PT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9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1.xml><?xml version="1.0" encoding="utf-8"?>
<a:theme xmlns:a="http://schemas.openxmlformats.org/drawingml/2006/main" name="20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2.xml><?xml version="1.0" encoding="utf-8"?>
<a:theme xmlns:a="http://schemas.openxmlformats.org/drawingml/2006/main" name="21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3.xml><?xml version="1.0" encoding="utf-8"?>
<a:theme xmlns:a="http://schemas.openxmlformats.org/drawingml/2006/main" name="22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4.xml><?xml version="1.0" encoding="utf-8"?>
<a:theme xmlns:a="http://schemas.openxmlformats.org/drawingml/2006/main" name="23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5.xml><?xml version="1.0" encoding="utf-8"?>
<a:theme xmlns:a="http://schemas.openxmlformats.org/drawingml/2006/main" name="24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6.xml><?xml version="1.0" encoding="utf-8"?>
<a:theme xmlns:a="http://schemas.openxmlformats.org/drawingml/2006/main" name="25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7.xml><?xml version="1.0" encoding="utf-8"?>
<a:theme xmlns:a="http://schemas.openxmlformats.org/drawingml/2006/main" name="26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8.xml><?xml version="1.0" encoding="utf-8"?>
<a:theme xmlns:a="http://schemas.openxmlformats.org/drawingml/2006/main" name="27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59.xml><?xml version="1.0" encoding="utf-8"?>
<a:theme xmlns:a="http://schemas.openxmlformats.org/drawingml/2006/main" name="28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.xml><?xml version="1.0" encoding="utf-8"?>
<a:theme xmlns:a="http://schemas.openxmlformats.org/drawingml/2006/main" name="1_Template TAAG PT 2012 (PT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9525">
          <a:solidFill>
            <a:schemeClr val="tx1"/>
          </a:solidFill>
          <a:prstDash val="dash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mplate TAAG PT 2012 (PT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29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1.xml><?xml version="1.0" encoding="utf-8"?>
<a:theme xmlns:a="http://schemas.openxmlformats.org/drawingml/2006/main" name="30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2.xml><?xml version="1.0" encoding="utf-8"?>
<a:theme xmlns:a="http://schemas.openxmlformats.org/drawingml/2006/main" name="31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3.xml><?xml version="1.0" encoding="utf-8"?>
<a:theme xmlns:a="http://schemas.openxmlformats.org/drawingml/2006/main" name="32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4.xml><?xml version="1.0" encoding="utf-8"?>
<a:theme xmlns:a="http://schemas.openxmlformats.org/drawingml/2006/main" name="22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33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6.xml><?xml version="1.0" encoding="utf-8"?>
<a:theme xmlns:a="http://schemas.openxmlformats.org/drawingml/2006/main" name="34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7.xml><?xml version="1.0" encoding="utf-8"?>
<a:theme xmlns:a="http://schemas.openxmlformats.org/drawingml/2006/main" name="35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8.xml><?xml version="1.0" encoding="utf-8"?>
<a:theme xmlns:a="http://schemas.openxmlformats.org/drawingml/2006/main" name="36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69.xml><?xml version="1.0" encoding="utf-8"?>
<a:theme xmlns:a="http://schemas.openxmlformats.org/drawingml/2006/main" name="37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7.xml><?xml version="1.0" encoding="utf-8"?>
<a:theme xmlns:a="http://schemas.openxmlformats.org/drawingml/2006/main" name="4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38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71.xml><?xml version="1.0" encoding="utf-8"?>
<a:theme xmlns:a="http://schemas.openxmlformats.org/drawingml/2006/main" name="39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72.xml><?xml version="1.0" encoding="utf-8"?>
<a:theme xmlns:a="http://schemas.openxmlformats.org/drawingml/2006/main" name="40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73.xml><?xml version="1.0" encoding="utf-8"?>
<a:theme xmlns:a="http://schemas.openxmlformats.org/drawingml/2006/main" name="41_Firm Format - Portuguese (Portugal)">
  <a:themeElements>
    <a:clrScheme name="Client color schem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9D9D9"/>
      </a:accent1>
      <a:accent2>
        <a:srgbClr val="FBD480"/>
      </a:accent2>
      <a:accent3>
        <a:srgbClr val="FF8F28"/>
      </a:accent3>
      <a:accent4>
        <a:srgbClr val="DD6909"/>
      </a:accent4>
      <a:accent5>
        <a:srgbClr val="AC5107"/>
      </a:accent5>
      <a:accent6>
        <a:srgbClr val="808080"/>
      </a:accent6>
      <a:hlink>
        <a:srgbClr val="F7A900"/>
      </a:hlink>
      <a:folHlink>
        <a:srgbClr val="DD69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lient color 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9D9D9"/>
        </a:accent1>
        <a:accent2>
          <a:srgbClr val="FBD480"/>
        </a:accent2>
        <a:accent3>
          <a:srgbClr val="FF8F28"/>
        </a:accent3>
        <a:accent4>
          <a:srgbClr val="DD6909"/>
        </a:accent4>
        <a:accent5>
          <a:srgbClr val="AC5107"/>
        </a:accent5>
        <a:accent6>
          <a:srgbClr val="808080"/>
        </a:accent6>
        <a:hlink>
          <a:srgbClr val="F7A900"/>
        </a:hlink>
        <a:folHlink>
          <a:srgbClr val="DD69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Portuguese (Portugal).potx" id="{8AF649AE-7032-4189-B7CD-7ED05182C4CD}" vid="{4FF690F3-6CD3-4706-B9F0-557538FBF104}"/>
    </a:ext>
  </a:extLst>
</a:theme>
</file>

<file path=ppt/theme/theme7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emplate MinTransp Angola PT (2010)">
  <a:themeElements>
    <a:clrScheme name="Min. Transp. Angola">
      <a:dk1>
        <a:srgbClr val="000000"/>
      </a:dk1>
      <a:lt1>
        <a:srgbClr val="FFFFFF"/>
      </a:lt1>
      <a:dk2>
        <a:srgbClr val="8D0C18"/>
      </a:dk2>
      <a:lt2>
        <a:srgbClr val="FFDD95"/>
      </a:lt2>
      <a:accent1>
        <a:srgbClr val="D8D8D8"/>
      </a:accent1>
      <a:accent2>
        <a:srgbClr val="F7A900"/>
      </a:accent2>
      <a:accent3>
        <a:srgbClr val="6C6C6C"/>
      </a:accent3>
      <a:accent4>
        <a:srgbClr val="8D0C18"/>
      </a:accent4>
      <a:accent5>
        <a:srgbClr val="FFDD95"/>
      </a:accent5>
      <a:accent6>
        <a:srgbClr val="525252"/>
      </a:accent6>
      <a:hlink>
        <a:srgbClr val="6C6C6C"/>
      </a:hlink>
      <a:folHlink>
        <a:srgbClr val="8D0C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83922"/>
                <a:invGamma/>
              </a:schemeClr>
            </a:gs>
          </a:gsLst>
          <a:lin ang="5400000" scaled="1"/>
        </a:gradFill>
        <a:ln w="9525">
          <a:solidFill>
            <a:schemeClr val="accent6">
              <a:lumMod val="60000"/>
              <a:lumOff val="40000"/>
            </a:schemeClr>
          </a:solidFill>
          <a:miter lim="800000"/>
          <a:headEnd/>
          <a:tailEnd/>
        </a:ln>
        <a:effectLst>
          <a:outerShdw dist="53882" dir="2700000" algn="ctr" rotWithShape="0">
            <a:srgbClr val="C9C9C9">
              <a:alpha val="50000"/>
            </a:srgbClr>
          </a:outerShdw>
        </a:effectLst>
      </a:spPr>
      <a:bodyPr wrap="square" lIns="64800" rIns="64800" anchor="ctr">
        <a:noAutofit/>
      </a:bodyPr>
      <a:lstStyle>
        <a:defPPr>
          <a:defRPr sz="800" b="1" dirty="0" smtClean="0">
            <a:solidFill>
              <a:schemeClr val="tx2"/>
            </a:solidFill>
            <a:latin typeface="Arial" charset="0"/>
            <a:ea typeface="+mn-ea"/>
          </a:defRPr>
        </a:defPPr>
      </a:lst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Template MinTransp Angola PT (2010) 1">
        <a:dk1>
          <a:srgbClr val="000000"/>
        </a:dk1>
        <a:lt1>
          <a:srgbClr val="FFFFFF"/>
        </a:lt1>
        <a:dk2>
          <a:srgbClr val="8D0C18"/>
        </a:dk2>
        <a:lt2>
          <a:srgbClr val="FFDD95"/>
        </a:lt2>
        <a:accent1>
          <a:srgbClr val="D8D8D8"/>
        </a:accent1>
        <a:accent2>
          <a:srgbClr val="F7A900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E09900"/>
        </a:accent6>
        <a:hlink>
          <a:srgbClr val="6C6C6C"/>
        </a:hlink>
        <a:folHlink>
          <a:srgbClr val="8D0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Portuguese (Portugal)</Template>
  <TotalTime>58696</TotalTime>
  <Words>673</Words>
  <Application>Microsoft Office PowerPoint</Application>
  <PresentationFormat>Personalizados</PresentationFormat>
  <Paragraphs>179</Paragraphs>
  <Slides>15</Slides>
  <Notes>14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74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15</vt:i4>
      </vt:variant>
    </vt:vector>
  </HeadingPairs>
  <TitlesOfParts>
    <vt:vector size="95" baseType="lpstr">
      <vt:lpstr>Arial</vt:lpstr>
      <vt:lpstr>Calibri</vt:lpstr>
      <vt:lpstr>Courier New</vt:lpstr>
      <vt:lpstr>Times New Roman</vt:lpstr>
      <vt:lpstr>Template MinTransp Angola PT (2010)</vt:lpstr>
      <vt:lpstr>1_Template MinTransp Angola PT (2010)</vt:lpstr>
      <vt:lpstr>2_Template MinTransp Angola PT (2010)</vt:lpstr>
      <vt:lpstr>3_Template MinTransp Angola PT (2010)</vt:lpstr>
      <vt:lpstr>Template TAAG PT 2012 (PT)</vt:lpstr>
      <vt:lpstr>1_Template TAAG PT 2012 (PT)</vt:lpstr>
      <vt:lpstr>4_Template MinTransp Angola PT (2010)</vt:lpstr>
      <vt:lpstr>5_Template MinTransp Angola PT (2010)</vt:lpstr>
      <vt:lpstr>6_Template MinTransp Angola PT (2010)</vt:lpstr>
      <vt:lpstr>7_Template MinTransp Angola PT (2010)</vt:lpstr>
      <vt:lpstr>8_Template MinTransp Angola PT (2010)</vt:lpstr>
      <vt:lpstr>2_Template TAAG PT 2012 (PT)</vt:lpstr>
      <vt:lpstr>3_Template TAAG PT 2012 (PT)</vt:lpstr>
      <vt:lpstr>9_Template MinTransp Angola PT (2010)</vt:lpstr>
      <vt:lpstr>10_Template MinTransp Angola PT (2010)</vt:lpstr>
      <vt:lpstr>11_Template MinTransp Angola PT (2010)</vt:lpstr>
      <vt:lpstr>4_Template TAAG PT 2012 (PT)</vt:lpstr>
      <vt:lpstr>12_Template MinTransp Angola PT (2010)</vt:lpstr>
      <vt:lpstr>5_Template TAAG PT 2012 (PT)</vt:lpstr>
      <vt:lpstr>13_Template MinTransp Angola PT (2010)</vt:lpstr>
      <vt:lpstr>14_Template MinTransp Angola PT (2010)</vt:lpstr>
      <vt:lpstr>15_Template MinTransp Angola PT (2010)</vt:lpstr>
      <vt:lpstr>16_Template MinTransp Angola PT (2010)</vt:lpstr>
      <vt:lpstr>17_Template MinTransp Angola PT (2010)</vt:lpstr>
      <vt:lpstr>6_Template TAAG PT 2012 (PT)</vt:lpstr>
      <vt:lpstr>7_Template TAAG PT 2012 (PT)</vt:lpstr>
      <vt:lpstr>18_Template MinTransp Angola PT (2010)</vt:lpstr>
      <vt:lpstr>19_Template MinTransp Angola PT (2010)</vt:lpstr>
      <vt:lpstr>20_Template MinTransp Angola PT (2010)</vt:lpstr>
      <vt:lpstr>21_Template MinTransp Angola PT (2010)</vt:lpstr>
      <vt:lpstr>Firm Format - Portuguese (Portugal)</vt:lpstr>
      <vt:lpstr>1_Firm Format - Portuguese (Portugal)</vt:lpstr>
      <vt:lpstr>2_Firm Format - Portuguese (Portugal)</vt:lpstr>
      <vt:lpstr>3_Firm Format - Portuguese (Portugal)</vt:lpstr>
      <vt:lpstr>4_Firm Format - Portuguese (Portugal)</vt:lpstr>
      <vt:lpstr>5_Firm Format - Portuguese (Portugal)</vt:lpstr>
      <vt:lpstr>6_Firm Format - Portuguese (Portugal)</vt:lpstr>
      <vt:lpstr>7_Firm Format - Portuguese (Portugal)</vt:lpstr>
      <vt:lpstr>8_Firm Format - Portuguese (Portugal)</vt:lpstr>
      <vt:lpstr>9_Firm Format - Portuguese (Portugal)</vt:lpstr>
      <vt:lpstr>10_Firm Format - Portuguese (Portugal)</vt:lpstr>
      <vt:lpstr>11_Firm Format - Portuguese (Portugal)</vt:lpstr>
      <vt:lpstr>12_Firm Format - Portuguese (Portugal)</vt:lpstr>
      <vt:lpstr>13_Firm Format - Portuguese (Portugal)</vt:lpstr>
      <vt:lpstr>14_Firm Format - Portuguese (Portugal)</vt:lpstr>
      <vt:lpstr>15_Firm Format - Portuguese (Portugal)</vt:lpstr>
      <vt:lpstr>16_Firm Format - Portuguese (Portugal)</vt:lpstr>
      <vt:lpstr>17_Firm Format - Portuguese (Portugal)</vt:lpstr>
      <vt:lpstr>18_Firm Format - Portuguese (Portugal)</vt:lpstr>
      <vt:lpstr>19_Firm Format - Portuguese (Portugal)</vt:lpstr>
      <vt:lpstr>20_Firm Format - Portuguese (Portugal)</vt:lpstr>
      <vt:lpstr>21_Firm Format - Portuguese (Portugal)</vt:lpstr>
      <vt:lpstr>22_Firm Format - Portuguese (Portugal)</vt:lpstr>
      <vt:lpstr>23_Firm Format - Portuguese (Portugal)</vt:lpstr>
      <vt:lpstr>24_Firm Format - Portuguese (Portugal)</vt:lpstr>
      <vt:lpstr>25_Firm Format - Portuguese (Portugal)</vt:lpstr>
      <vt:lpstr>26_Firm Format - Portuguese (Portugal)</vt:lpstr>
      <vt:lpstr>27_Firm Format - Portuguese (Portugal)</vt:lpstr>
      <vt:lpstr>28_Firm Format - Portuguese (Portugal)</vt:lpstr>
      <vt:lpstr>29_Firm Format - Portuguese (Portugal)</vt:lpstr>
      <vt:lpstr>30_Firm Format - Portuguese (Portugal)</vt:lpstr>
      <vt:lpstr>31_Firm Format - Portuguese (Portugal)</vt:lpstr>
      <vt:lpstr>32_Firm Format - Portuguese (Portugal)</vt:lpstr>
      <vt:lpstr>22_Template MinTransp Angola PT (2010)</vt:lpstr>
      <vt:lpstr>33_Firm Format - Portuguese (Portugal)</vt:lpstr>
      <vt:lpstr>34_Firm Format - Portuguese (Portugal)</vt:lpstr>
      <vt:lpstr>35_Firm Format - Portuguese (Portugal)</vt:lpstr>
      <vt:lpstr>36_Firm Format - Portuguese (Portugal)</vt:lpstr>
      <vt:lpstr>37_Firm Format - Portuguese (Portugal)</vt:lpstr>
      <vt:lpstr>38_Firm Format - Portuguese (Portugal)</vt:lpstr>
      <vt:lpstr>39_Firm Format - Portuguese (Portugal)</vt:lpstr>
      <vt:lpstr>40_Firm Format - Portuguese (Portugal)</vt:lpstr>
      <vt:lpstr>41_Firm Format - Portuguese (Portugal)</vt:lpstr>
      <vt:lpstr>Tema do Office</vt:lpstr>
      <vt:lpstr>think-cell Slide</vt:lpstr>
      <vt:lpstr>Slide do think-cell</vt:lpstr>
      <vt:lpstr>TAAG PARA O MUNDO “Qualidade e Segurança em Primeiro Lugar”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Refundação da TAAG</dc:title>
  <dc:creator>Francisco Mendes</dc:creator>
  <cp:lastModifiedBy>Carla Carlos</cp:lastModifiedBy>
  <cp:revision>3766</cp:revision>
  <cp:lastPrinted>2017-12-04T17:24:29Z</cp:lastPrinted>
  <dcterms:created xsi:type="dcterms:W3CDTF">2014-10-31T15:28:43Z</dcterms:created>
  <dcterms:modified xsi:type="dcterms:W3CDTF">2018-07-02T11:58:05Z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Data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LAD-204048150504</vt:lpwstr>
  </property>
  <property fmtid="{D5CDD505-2E9C-101B-9397-08002B2CF9AE}" pid="10" name="Office2010WasSaved">
    <vt:lpwstr>1</vt:lpwstr>
  </property>
</Properties>
</file>